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0" r:id="rId2"/>
    <p:sldId id="317" r:id="rId3"/>
    <p:sldId id="281" r:id="rId4"/>
    <p:sldId id="282" r:id="rId5"/>
    <p:sldId id="296" r:id="rId6"/>
    <p:sldId id="300" r:id="rId7"/>
    <p:sldId id="297" r:id="rId8"/>
    <p:sldId id="291" r:id="rId9"/>
    <p:sldId id="301" r:id="rId10"/>
    <p:sldId id="302" r:id="rId11"/>
    <p:sldId id="318" r:id="rId12"/>
    <p:sldId id="320" r:id="rId13"/>
    <p:sldId id="319" r:id="rId14"/>
    <p:sldId id="303" r:id="rId15"/>
    <p:sldId id="290" r:id="rId16"/>
    <p:sldId id="292" r:id="rId17"/>
    <p:sldId id="321" r:id="rId18"/>
    <p:sldId id="315" r:id="rId19"/>
    <p:sldId id="322" r:id="rId20"/>
    <p:sldId id="323" r:id="rId21"/>
    <p:sldId id="324" r:id="rId22"/>
    <p:sldId id="325" r:id="rId23"/>
    <p:sldId id="326" r:id="rId24"/>
    <p:sldId id="327" r:id="rId25"/>
    <p:sldId id="309" r:id="rId26"/>
    <p:sldId id="310" r:id="rId27"/>
    <p:sldId id="311" r:id="rId28"/>
    <p:sldId id="312" r:id="rId29"/>
    <p:sldId id="313" r:id="rId30"/>
    <p:sldId id="314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FFAE5B-D1F1-4B2A-9DD0-48C99F591EF6}">
          <p14:sldIdLst>
            <p14:sldId id="280"/>
            <p14:sldId id="317"/>
            <p14:sldId id="281"/>
            <p14:sldId id="282"/>
            <p14:sldId id="296"/>
            <p14:sldId id="300"/>
            <p14:sldId id="297"/>
            <p14:sldId id="291"/>
            <p14:sldId id="301"/>
            <p14:sldId id="302"/>
            <p14:sldId id="318"/>
            <p14:sldId id="320"/>
            <p14:sldId id="319"/>
            <p14:sldId id="303"/>
            <p14:sldId id="290"/>
            <p14:sldId id="292"/>
            <p14:sldId id="321"/>
            <p14:sldId id="315"/>
            <p14:sldId id="322"/>
            <p14:sldId id="323"/>
            <p14:sldId id="324"/>
            <p14:sldId id="325"/>
            <p14:sldId id="326"/>
            <p14:sldId id="327"/>
            <p14:sldId id="309"/>
            <p14:sldId id="310"/>
            <p14:sldId id="311"/>
            <p14:sldId id="312"/>
            <p14:sldId id="313"/>
            <p14:sldId id="31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540000"/>
    <a:srgbClr val="FDB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02" y="78"/>
      </p:cViewPr>
      <p:guideLst>
        <p:guide pos="3840"/>
        <p:guide orient="horz" pos="2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ắng Nguyễn" userId="ebe76b636774b6d8" providerId="LiveId" clId="{C05E1121-14F3-439F-AFD6-2EF6B974739F}"/>
    <pc:docChg chg="undo custSel addSld delSld modSld sldOrd modMainMaster addSection delSection modSection">
      <pc:chgData name="Thắng Nguyễn" userId="ebe76b636774b6d8" providerId="LiveId" clId="{C05E1121-14F3-439F-AFD6-2EF6B974739F}" dt="2020-12-24T17:17:35.816" v="2848" actId="12385"/>
      <pc:docMkLst>
        <pc:docMk/>
      </pc:docMkLst>
      <pc:sldChg chg="addSp delSp modSp del mod ord modClrScheme chgLayout">
        <pc:chgData name="Thắng Nguyễn" userId="ebe76b636774b6d8" providerId="LiveId" clId="{C05E1121-14F3-439F-AFD6-2EF6B974739F}" dt="2020-12-21T08:23:10.976" v="64" actId="47"/>
        <pc:sldMkLst>
          <pc:docMk/>
          <pc:sldMk cId="3967017938" sldId="256"/>
        </pc:sldMkLst>
        <pc:spChg chg="add del mod">
          <ac:chgData name="Thắng Nguyễn" userId="ebe76b636774b6d8" providerId="LiveId" clId="{C05E1121-14F3-439F-AFD6-2EF6B974739F}" dt="2020-12-21T08:22:16.477" v="53" actId="700"/>
          <ac:spMkLst>
            <pc:docMk/>
            <pc:sldMk cId="3967017938" sldId="256"/>
            <ac:spMk id="2" creationId="{80953721-EA67-457B-B2F1-5457D80629D4}"/>
          </ac:spMkLst>
        </pc:spChg>
        <pc:spChg chg="add del mod">
          <ac:chgData name="Thắng Nguyễn" userId="ebe76b636774b6d8" providerId="LiveId" clId="{C05E1121-14F3-439F-AFD6-2EF6B974739F}" dt="2020-12-21T08:22:16.477" v="53" actId="700"/>
          <ac:spMkLst>
            <pc:docMk/>
            <pc:sldMk cId="3967017938" sldId="256"/>
            <ac:spMk id="3" creationId="{6013AC4D-2493-4055-90BA-6A486769A4DD}"/>
          </ac:spMkLst>
        </pc:spChg>
        <pc:spChg chg="add del mod ord">
          <ac:chgData name="Thắng Nguyễn" userId="ebe76b636774b6d8" providerId="LiveId" clId="{C05E1121-14F3-439F-AFD6-2EF6B974739F}" dt="2020-12-21T08:22:16.477" v="53" actId="700"/>
          <ac:spMkLst>
            <pc:docMk/>
            <pc:sldMk cId="3967017938" sldId="256"/>
            <ac:spMk id="4" creationId="{843F5AEC-0B8B-4190-94BD-A0C7C37BA7E2}"/>
          </ac:spMkLst>
        </pc:spChg>
        <pc:spChg chg="add mod ord">
          <ac:chgData name="Thắng Nguyễn" userId="ebe76b636774b6d8" providerId="LiveId" clId="{C05E1121-14F3-439F-AFD6-2EF6B974739F}" dt="2020-12-21T08:22:16.477" v="53" actId="700"/>
          <ac:spMkLst>
            <pc:docMk/>
            <pc:sldMk cId="3967017938" sldId="256"/>
            <ac:spMk id="5" creationId="{1FAC00F5-4FCB-4E2C-A3BA-FCDC8AE64869}"/>
          </ac:spMkLst>
        </pc:spChg>
      </pc:sldChg>
      <pc:sldChg chg="del">
        <pc:chgData name="Thắng Nguyễn" userId="ebe76b636774b6d8" providerId="LiveId" clId="{C05E1121-14F3-439F-AFD6-2EF6B974739F}" dt="2020-12-21T08:47:50.465" v="80" actId="18676"/>
        <pc:sldMkLst>
          <pc:docMk/>
          <pc:sldMk cId="220877391" sldId="265"/>
        </pc:sldMkLst>
      </pc:sldChg>
      <pc:sldChg chg="del">
        <pc:chgData name="Thắng Nguyễn" userId="ebe76b636774b6d8" providerId="LiveId" clId="{C05E1121-14F3-439F-AFD6-2EF6B974739F}" dt="2020-12-21T08:47:50.465" v="80" actId="18676"/>
        <pc:sldMkLst>
          <pc:docMk/>
          <pc:sldMk cId="3440213704" sldId="266"/>
        </pc:sldMkLst>
      </pc:sldChg>
      <pc:sldChg chg="del">
        <pc:chgData name="Thắng Nguyễn" userId="ebe76b636774b6d8" providerId="LiveId" clId="{C05E1121-14F3-439F-AFD6-2EF6B974739F}" dt="2020-12-21T08:47:50.465" v="80" actId="18676"/>
        <pc:sldMkLst>
          <pc:docMk/>
          <pc:sldMk cId="2525815926" sldId="267"/>
        </pc:sldMkLst>
      </pc:sldChg>
      <pc:sldChg chg="del">
        <pc:chgData name="Thắng Nguyễn" userId="ebe76b636774b6d8" providerId="LiveId" clId="{C05E1121-14F3-439F-AFD6-2EF6B974739F}" dt="2020-12-21T08:47:50.465" v="80" actId="18676"/>
        <pc:sldMkLst>
          <pc:docMk/>
          <pc:sldMk cId="1356884237" sldId="268"/>
        </pc:sldMkLst>
      </pc:sldChg>
      <pc:sldChg chg="del">
        <pc:chgData name="Thắng Nguyễn" userId="ebe76b636774b6d8" providerId="LiveId" clId="{C05E1121-14F3-439F-AFD6-2EF6B974739F}" dt="2020-12-21T08:47:50.465" v="80" actId="18676"/>
        <pc:sldMkLst>
          <pc:docMk/>
          <pc:sldMk cId="353573340" sldId="269"/>
        </pc:sldMkLst>
      </pc:sldChg>
      <pc:sldChg chg="del">
        <pc:chgData name="Thắng Nguyễn" userId="ebe76b636774b6d8" providerId="LiveId" clId="{C05E1121-14F3-439F-AFD6-2EF6B974739F}" dt="2020-12-21T08:47:50.465" v="80" actId="18676"/>
        <pc:sldMkLst>
          <pc:docMk/>
          <pc:sldMk cId="843899626" sldId="270"/>
        </pc:sldMkLst>
      </pc:sldChg>
      <pc:sldChg chg="del">
        <pc:chgData name="Thắng Nguyễn" userId="ebe76b636774b6d8" providerId="LiveId" clId="{C05E1121-14F3-439F-AFD6-2EF6B974739F}" dt="2020-12-21T08:47:50.465" v="80" actId="18676"/>
        <pc:sldMkLst>
          <pc:docMk/>
          <pc:sldMk cId="132809479" sldId="271"/>
        </pc:sldMkLst>
      </pc:sldChg>
      <pc:sldChg chg="del">
        <pc:chgData name="Thắng Nguyễn" userId="ebe76b636774b6d8" providerId="LiveId" clId="{C05E1121-14F3-439F-AFD6-2EF6B974739F}" dt="2020-12-21T08:47:50.465" v="80" actId="18676"/>
        <pc:sldMkLst>
          <pc:docMk/>
          <pc:sldMk cId="1100949240" sldId="272"/>
        </pc:sldMkLst>
      </pc:sldChg>
      <pc:sldChg chg="del">
        <pc:chgData name="Thắng Nguyễn" userId="ebe76b636774b6d8" providerId="LiveId" clId="{C05E1121-14F3-439F-AFD6-2EF6B974739F}" dt="2020-12-21T08:47:50.465" v="80" actId="18676"/>
        <pc:sldMkLst>
          <pc:docMk/>
          <pc:sldMk cId="3471233178" sldId="273"/>
        </pc:sldMkLst>
      </pc:sldChg>
      <pc:sldChg chg="del">
        <pc:chgData name="Thắng Nguyễn" userId="ebe76b636774b6d8" providerId="LiveId" clId="{C05E1121-14F3-439F-AFD6-2EF6B974739F}" dt="2020-12-21T08:47:50.465" v="80" actId="18676"/>
        <pc:sldMkLst>
          <pc:docMk/>
          <pc:sldMk cId="1045880976" sldId="274"/>
        </pc:sldMkLst>
      </pc:sldChg>
      <pc:sldChg chg="del">
        <pc:chgData name="Thắng Nguyễn" userId="ebe76b636774b6d8" providerId="LiveId" clId="{C05E1121-14F3-439F-AFD6-2EF6B974739F}" dt="2020-12-21T08:47:50.465" v="80" actId="18676"/>
        <pc:sldMkLst>
          <pc:docMk/>
          <pc:sldMk cId="1506146152" sldId="275"/>
        </pc:sldMkLst>
      </pc:sldChg>
      <pc:sldChg chg="addSp modSp del mod modClrScheme chgLayout">
        <pc:chgData name="Thắng Nguyễn" userId="ebe76b636774b6d8" providerId="LiveId" clId="{C05E1121-14F3-439F-AFD6-2EF6B974739F}" dt="2020-12-21T08:23:10.976" v="64" actId="47"/>
        <pc:sldMkLst>
          <pc:docMk/>
          <pc:sldMk cId="4154949610" sldId="276"/>
        </pc:sldMkLst>
        <pc:spChg chg="mod ord">
          <ac:chgData name="Thắng Nguyễn" userId="ebe76b636774b6d8" providerId="LiveId" clId="{C05E1121-14F3-439F-AFD6-2EF6B974739F}" dt="2020-12-21T08:21:24.046" v="42" actId="20577"/>
          <ac:spMkLst>
            <pc:docMk/>
            <pc:sldMk cId="4154949610" sldId="276"/>
            <ac:spMk id="2" creationId="{0D948AEB-5329-46DC-83B7-CD77E0615816}"/>
          </ac:spMkLst>
        </pc:spChg>
        <pc:spChg chg="add mod ord">
          <ac:chgData name="Thắng Nguyễn" userId="ebe76b636774b6d8" providerId="LiveId" clId="{C05E1121-14F3-439F-AFD6-2EF6B974739F}" dt="2020-12-21T08:20:54.661" v="0" actId="700"/>
          <ac:spMkLst>
            <pc:docMk/>
            <pc:sldMk cId="4154949610" sldId="276"/>
            <ac:spMk id="3" creationId="{E067AA06-0A98-4139-89C1-A561377BDFED}"/>
          </ac:spMkLst>
        </pc:spChg>
      </pc:sldChg>
      <pc:sldChg chg="addSp delSp modSp new del mod modClrScheme chgLayout">
        <pc:chgData name="Thắng Nguyễn" userId="ebe76b636774b6d8" providerId="LiveId" clId="{C05E1121-14F3-439F-AFD6-2EF6B974739F}" dt="2020-12-21T08:23:10.976" v="64" actId="47"/>
        <pc:sldMkLst>
          <pc:docMk/>
          <pc:sldMk cId="3902168591" sldId="277"/>
        </pc:sldMkLst>
        <pc:spChg chg="del mod ord">
          <ac:chgData name="Thắng Nguyễn" userId="ebe76b636774b6d8" providerId="LiveId" clId="{C05E1121-14F3-439F-AFD6-2EF6B974739F}" dt="2020-12-21T08:22:25.353" v="57" actId="700"/>
          <ac:spMkLst>
            <pc:docMk/>
            <pc:sldMk cId="3902168591" sldId="277"/>
            <ac:spMk id="2" creationId="{548613C5-EECF-4C23-9817-40961D182BC2}"/>
          </ac:spMkLst>
        </pc:spChg>
        <pc:spChg chg="add mod ord">
          <ac:chgData name="Thắng Nguyễn" userId="ebe76b636774b6d8" providerId="LiveId" clId="{C05E1121-14F3-439F-AFD6-2EF6B974739F}" dt="2020-12-21T08:22:25.353" v="57" actId="700"/>
          <ac:spMkLst>
            <pc:docMk/>
            <pc:sldMk cId="3902168591" sldId="277"/>
            <ac:spMk id="3" creationId="{08241EAC-0525-45E6-BDD2-71BA423D5246}"/>
          </ac:spMkLst>
        </pc:spChg>
        <pc:spChg chg="add mod ord">
          <ac:chgData name="Thắng Nguyễn" userId="ebe76b636774b6d8" providerId="LiveId" clId="{C05E1121-14F3-439F-AFD6-2EF6B974739F}" dt="2020-12-21T08:22:25.353" v="57" actId="700"/>
          <ac:spMkLst>
            <pc:docMk/>
            <pc:sldMk cId="3902168591" sldId="277"/>
            <ac:spMk id="4" creationId="{35C76DD0-46F0-4827-92C6-5A8E7C55C8CD}"/>
          </ac:spMkLst>
        </pc:spChg>
      </pc:sldChg>
      <pc:sldChg chg="addSp delSp modSp new del mod modClrScheme chgLayout">
        <pc:chgData name="Thắng Nguyễn" userId="ebe76b636774b6d8" providerId="LiveId" clId="{C05E1121-14F3-439F-AFD6-2EF6B974739F}" dt="2020-12-21T08:23:10.976" v="64" actId="47"/>
        <pc:sldMkLst>
          <pc:docMk/>
          <pc:sldMk cId="3905243184" sldId="278"/>
        </pc:sldMkLst>
        <pc:spChg chg="del mod ord">
          <ac:chgData name="Thắng Nguyễn" userId="ebe76b636774b6d8" providerId="LiveId" clId="{C05E1121-14F3-439F-AFD6-2EF6B974739F}" dt="2020-12-21T08:22:28.523" v="58" actId="700"/>
          <ac:spMkLst>
            <pc:docMk/>
            <pc:sldMk cId="3905243184" sldId="278"/>
            <ac:spMk id="2" creationId="{02C424BA-12A3-4A3F-AC5C-BE4FBEA14FBD}"/>
          </ac:spMkLst>
        </pc:spChg>
        <pc:spChg chg="add mod ord">
          <ac:chgData name="Thắng Nguyễn" userId="ebe76b636774b6d8" providerId="LiveId" clId="{C05E1121-14F3-439F-AFD6-2EF6B974739F}" dt="2020-12-21T08:22:28.523" v="58" actId="700"/>
          <ac:spMkLst>
            <pc:docMk/>
            <pc:sldMk cId="3905243184" sldId="278"/>
            <ac:spMk id="3" creationId="{6C7CF0C9-A4F2-46CB-89D1-49E92A5A412C}"/>
          </ac:spMkLst>
        </pc:spChg>
        <pc:spChg chg="add mod ord">
          <ac:chgData name="Thắng Nguyễn" userId="ebe76b636774b6d8" providerId="LiveId" clId="{C05E1121-14F3-439F-AFD6-2EF6B974739F}" dt="2020-12-21T08:22:28.523" v="58" actId="700"/>
          <ac:spMkLst>
            <pc:docMk/>
            <pc:sldMk cId="3905243184" sldId="278"/>
            <ac:spMk id="4" creationId="{7DB8EAD9-6FD5-4F27-A187-969CFFCC1B15}"/>
          </ac:spMkLst>
        </pc:spChg>
        <pc:spChg chg="add mod ord">
          <ac:chgData name="Thắng Nguyễn" userId="ebe76b636774b6d8" providerId="LiveId" clId="{C05E1121-14F3-439F-AFD6-2EF6B974739F}" dt="2020-12-21T08:22:28.523" v="58" actId="700"/>
          <ac:spMkLst>
            <pc:docMk/>
            <pc:sldMk cId="3905243184" sldId="278"/>
            <ac:spMk id="5" creationId="{3BE4EAC9-8B9E-44DA-B1CD-36D2F4B8AE94}"/>
          </ac:spMkLst>
        </pc:spChg>
        <pc:spChg chg="add mod ord">
          <ac:chgData name="Thắng Nguyễn" userId="ebe76b636774b6d8" providerId="LiveId" clId="{C05E1121-14F3-439F-AFD6-2EF6B974739F}" dt="2020-12-21T08:22:28.523" v="58" actId="700"/>
          <ac:spMkLst>
            <pc:docMk/>
            <pc:sldMk cId="3905243184" sldId="278"/>
            <ac:spMk id="6" creationId="{96A257A1-6902-418B-927B-232B39E497A1}"/>
          </ac:spMkLst>
        </pc:spChg>
      </pc:sldChg>
      <pc:sldChg chg="addSp delSp modSp new del mod modClrScheme chgLayout">
        <pc:chgData name="Thắng Nguyễn" userId="ebe76b636774b6d8" providerId="LiveId" clId="{C05E1121-14F3-439F-AFD6-2EF6B974739F}" dt="2020-12-21T08:23:10.976" v="64" actId="47"/>
        <pc:sldMkLst>
          <pc:docMk/>
          <pc:sldMk cId="2059597668" sldId="279"/>
        </pc:sldMkLst>
        <pc:spChg chg="del mod ord">
          <ac:chgData name="Thắng Nguyễn" userId="ebe76b636774b6d8" providerId="LiveId" clId="{C05E1121-14F3-439F-AFD6-2EF6B974739F}" dt="2020-12-21T08:22:31.968" v="59" actId="700"/>
          <ac:spMkLst>
            <pc:docMk/>
            <pc:sldMk cId="2059597668" sldId="279"/>
            <ac:spMk id="2" creationId="{4A859445-97DF-4197-A3F6-7C9E1915AA6C}"/>
          </ac:spMkLst>
        </pc:spChg>
        <pc:spChg chg="add mod ord">
          <ac:chgData name="Thắng Nguyễn" userId="ebe76b636774b6d8" providerId="LiveId" clId="{C05E1121-14F3-439F-AFD6-2EF6B974739F}" dt="2020-12-21T08:22:31.968" v="59" actId="700"/>
          <ac:spMkLst>
            <pc:docMk/>
            <pc:sldMk cId="2059597668" sldId="279"/>
            <ac:spMk id="3" creationId="{70339E9A-A05D-4AAB-BBBF-2DAAC5C9B64B}"/>
          </ac:spMkLst>
        </pc:spChg>
        <pc:spChg chg="add mod ord">
          <ac:chgData name="Thắng Nguyễn" userId="ebe76b636774b6d8" providerId="LiveId" clId="{C05E1121-14F3-439F-AFD6-2EF6B974739F}" dt="2020-12-21T08:22:31.968" v="59" actId="700"/>
          <ac:spMkLst>
            <pc:docMk/>
            <pc:sldMk cId="2059597668" sldId="279"/>
            <ac:spMk id="4" creationId="{5BCDDF5A-CC6A-4577-BD59-561344983B5D}"/>
          </ac:spMkLst>
        </pc:spChg>
        <pc:spChg chg="add mod ord">
          <ac:chgData name="Thắng Nguyễn" userId="ebe76b636774b6d8" providerId="LiveId" clId="{C05E1121-14F3-439F-AFD6-2EF6B974739F}" dt="2020-12-21T08:22:31.968" v="59" actId="700"/>
          <ac:spMkLst>
            <pc:docMk/>
            <pc:sldMk cId="2059597668" sldId="279"/>
            <ac:spMk id="5" creationId="{A871C28A-FE98-4816-B1C5-30A3711BDCDD}"/>
          </ac:spMkLst>
        </pc:spChg>
        <pc:spChg chg="add mod ord">
          <ac:chgData name="Thắng Nguyễn" userId="ebe76b636774b6d8" providerId="LiveId" clId="{C05E1121-14F3-439F-AFD6-2EF6B974739F}" dt="2020-12-21T08:22:31.968" v="59" actId="700"/>
          <ac:spMkLst>
            <pc:docMk/>
            <pc:sldMk cId="2059597668" sldId="279"/>
            <ac:spMk id="6" creationId="{A5F045B4-44DB-44FF-ACDD-8AD629F5B1D2}"/>
          </ac:spMkLst>
        </pc:spChg>
        <pc:spChg chg="add mod ord">
          <ac:chgData name="Thắng Nguyễn" userId="ebe76b636774b6d8" providerId="LiveId" clId="{C05E1121-14F3-439F-AFD6-2EF6B974739F}" dt="2020-12-21T08:22:31.968" v="59" actId="700"/>
          <ac:spMkLst>
            <pc:docMk/>
            <pc:sldMk cId="2059597668" sldId="279"/>
            <ac:spMk id="7" creationId="{2AAC60BE-666F-423A-9F8B-C4B0C9230BC0}"/>
          </ac:spMkLst>
        </pc:spChg>
      </pc:sldChg>
      <pc:sldChg chg="addSp delSp modSp new mod modTransition modClrScheme chgLayout">
        <pc:chgData name="Thắng Nguyễn" userId="ebe76b636774b6d8" providerId="LiveId" clId="{C05E1121-14F3-439F-AFD6-2EF6B974739F}" dt="2020-12-24T17:16:19.403" v="2842"/>
        <pc:sldMkLst>
          <pc:docMk/>
          <pc:sldMk cId="2896212083" sldId="280"/>
        </pc:sldMkLst>
        <pc:spChg chg="del mod ord">
          <ac:chgData name="Thắng Nguyễn" userId="ebe76b636774b6d8" providerId="LiveId" clId="{C05E1121-14F3-439F-AFD6-2EF6B974739F}" dt="2020-12-21T08:22:36.931" v="61" actId="700"/>
          <ac:spMkLst>
            <pc:docMk/>
            <pc:sldMk cId="2896212083" sldId="280"/>
            <ac:spMk id="2" creationId="{BCBD4820-F42F-4E55-BAAE-88A3137C347C}"/>
          </ac:spMkLst>
        </pc:spChg>
        <pc:spChg chg="add mod">
          <ac:chgData name="Thắng Nguyễn" userId="ebe76b636774b6d8" providerId="LiveId" clId="{C05E1121-14F3-439F-AFD6-2EF6B974739F}" dt="2020-12-24T17:11:42.871" v="2820" actId="1076"/>
          <ac:spMkLst>
            <pc:docMk/>
            <pc:sldMk cId="2896212083" sldId="280"/>
            <ac:spMk id="2" creationId="{E772C8B2-6E7E-4E4C-AB28-9A40BD0C34F0}"/>
          </ac:spMkLst>
        </pc:spChg>
        <pc:spChg chg="add del mod">
          <ac:chgData name="Thắng Nguyễn" userId="ebe76b636774b6d8" providerId="LiveId" clId="{C05E1121-14F3-439F-AFD6-2EF6B974739F}" dt="2020-12-21T08:48:05.484" v="89" actId="700"/>
          <ac:spMkLst>
            <pc:docMk/>
            <pc:sldMk cId="2896212083" sldId="280"/>
            <ac:spMk id="2" creationId="{E93DA333-9B77-41C8-A2DF-9C5A8BF89FAE}"/>
          </ac:spMkLst>
        </pc:spChg>
        <pc:spChg chg="add mod ord">
          <ac:chgData name="Thắng Nguyễn" userId="ebe76b636774b6d8" providerId="LiveId" clId="{C05E1121-14F3-439F-AFD6-2EF6B974739F}" dt="2020-12-24T10:52:10.259" v="673" actId="1076"/>
          <ac:spMkLst>
            <pc:docMk/>
            <pc:sldMk cId="2896212083" sldId="280"/>
            <ac:spMk id="3" creationId="{3D8D3753-FCEE-4224-B970-F36267852F9F}"/>
          </ac:spMkLst>
        </pc:spChg>
        <pc:spChg chg="del mod ord">
          <ac:chgData name="Thắng Nguyễn" userId="ebe76b636774b6d8" providerId="LiveId" clId="{C05E1121-14F3-439F-AFD6-2EF6B974739F}" dt="2020-12-21T08:22:36.931" v="61" actId="700"/>
          <ac:spMkLst>
            <pc:docMk/>
            <pc:sldMk cId="2896212083" sldId="280"/>
            <ac:spMk id="3" creationId="{5DB4D178-1A5C-44CA-B765-ED4012ADC69D}"/>
          </ac:spMkLst>
        </pc:spChg>
        <pc:spChg chg="del mod ord">
          <ac:chgData name="Thắng Nguyễn" userId="ebe76b636774b6d8" providerId="LiveId" clId="{C05E1121-14F3-439F-AFD6-2EF6B974739F}" dt="2020-12-21T08:22:36.931" v="61" actId="700"/>
          <ac:spMkLst>
            <pc:docMk/>
            <pc:sldMk cId="2896212083" sldId="280"/>
            <ac:spMk id="4" creationId="{4379813D-C578-4F14-999B-08AE41F89A70}"/>
          </ac:spMkLst>
        </pc:spChg>
        <pc:spChg chg="del">
          <ac:chgData name="Thắng Nguyễn" userId="ebe76b636774b6d8" providerId="LiveId" clId="{C05E1121-14F3-439F-AFD6-2EF6B974739F}" dt="2020-12-21T08:22:36.931" v="61" actId="700"/>
          <ac:spMkLst>
            <pc:docMk/>
            <pc:sldMk cId="2896212083" sldId="280"/>
            <ac:spMk id="5" creationId="{801B5E54-2E49-454D-BF3C-75DA6C156D58}"/>
          </ac:spMkLst>
        </pc:spChg>
        <pc:spChg chg="del">
          <ac:chgData name="Thắng Nguyễn" userId="ebe76b636774b6d8" providerId="LiveId" clId="{C05E1121-14F3-439F-AFD6-2EF6B974739F}" dt="2020-12-21T08:22:36.931" v="61" actId="700"/>
          <ac:spMkLst>
            <pc:docMk/>
            <pc:sldMk cId="2896212083" sldId="280"/>
            <ac:spMk id="6" creationId="{543A53F6-E7E2-4985-BB50-C6D72A047582}"/>
          </ac:spMkLst>
        </pc:spChg>
        <pc:spChg chg="add del mod ord">
          <ac:chgData name="Thắng Nguyễn" userId="ebe76b636774b6d8" providerId="LiveId" clId="{C05E1121-14F3-439F-AFD6-2EF6B974739F}" dt="2020-12-21T08:23:14.007" v="65" actId="700"/>
          <ac:spMkLst>
            <pc:docMk/>
            <pc:sldMk cId="2896212083" sldId="280"/>
            <ac:spMk id="7" creationId="{D66E3A89-10AA-4896-A556-9F516A353D52}"/>
          </ac:spMkLst>
        </pc:spChg>
        <pc:spChg chg="add del mod ord">
          <ac:chgData name="Thắng Nguyễn" userId="ebe76b636774b6d8" providerId="LiveId" clId="{C05E1121-14F3-439F-AFD6-2EF6B974739F}" dt="2020-12-21T08:23:14.007" v="65" actId="700"/>
          <ac:spMkLst>
            <pc:docMk/>
            <pc:sldMk cId="2896212083" sldId="280"/>
            <ac:spMk id="8" creationId="{B5725ACC-1E2F-4848-AD10-522F350953DF}"/>
          </ac:spMkLst>
        </pc:spChg>
        <pc:spChg chg="add del mod ord">
          <ac:chgData name="Thắng Nguyễn" userId="ebe76b636774b6d8" providerId="LiveId" clId="{C05E1121-14F3-439F-AFD6-2EF6B974739F}" dt="2020-12-21T08:23:14.007" v="65" actId="700"/>
          <ac:spMkLst>
            <pc:docMk/>
            <pc:sldMk cId="2896212083" sldId="280"/>
            <ac:spMk id="9" creationId="{247DE9BB-A026-4222-9680-16151C50FF79}"/>
          </ac:spMkLst>
        </pc:spChg>
      </pc:sldChg>
      <pc:sldChg chg="addSp modSp new mod modTransition modClrScheme chgLayout">
        <pc:chgData name="Thắng Nguyễn" userId="ebe76b636774b6d8" providerId="LiveId" clId="{C05E1121-14F3-439F-AFD6-2EF6B974739F}" dt="2020-12-24T17:16:01.665" v="2841"/>
        <pc:sldMkLst>
          <pc:docMk/>
          <pc:sldMk cId="2627969072" sldId="281"/>
        </pc:sldMkLst>
        <pc:spChg chg="add mod">
          <ac:chgData name="Thắng Nguyễn" userId="ebe76b636774b6d8" providerId="LiveId" clId="{C05E1121-14F3-439F-AFD6-2EF6B974739F}" dt="2020-12-21T08:52:17.806" v="290" actId="20577"/>
          <ac:spMkLst>
            <pc:docMk/>
            <pc:sldMk cId="2627969072" sldId="281"/>
            <ac:spMk id="2" creationId="{C811A86A-2135-4F67-8A50-CC0CFEA9C8CB}"/>
          </ac:spMkLst>
        </pc:spChg>
        <pc:spChg chg="add mod">
          <ac:chgData name="Thắng Nguyễn" userId="ebe76b636774b6d8" providerId="LiveId" clId="{C05E1121-14F3-439F-AFD6-2EF6B974739F}" dt="2020-12-24T14:55:54.476" v="918" actId="14100"/>
          <ac:spMkLst>
            <pc:docMk/>
            <pc:sldMk cId="2627969072" sldId="281"/>
            <ac:spMk id="3" creationId="{F05AB9D9-2CF1-401F-B6E0-AFA1977CAE3D}"/>
          </ac:spMkLst>
        </pc:spChg>
      </pc:sldChg>
      <pc:sldChg chg="addSp delSp modSp new mod modTransition modClrScheme modAnim chgLayout">
        <pc:chgData name="Thắng Nguyễn" userId="ebe76b636774b6d8" providerId="LiveId" clId="{C05E1121-14F3-439F-AFD6-2EF6B974739F}" dt="2020-12-24T17:16:01.665" v="2841"/>
        <pc:sldMkLst>
          <pc:docMk/>
          <pc:sldMk cId="1393911052" sldId="282"/>
        </pc:sldMkLst>
        <pc:spChg chg="add del">
          <ac:chgData name="Thắng Nguyễn" userId="ebe76b636774b6d8" providerId="LiveId" clId="{C05E1121-14F3-439F-AFD6-2EF6B974739F}" dt="2020-12-24T10:55:11.978" v="826" actId="478"/>
          <ac:spMkLst>
            <pc:docMk/>
            <pc:sldMk cId="1393911052" sldId="282"/>
            <ac:spMk id="2" creationId="{9A33FB7D-96EF-422F-A5E1-02EA8D847BDA}"/>
          </ac:spMkLst>
        </pc:spChg>
        <pc:spChg chg="del">
          <ac:chgData name="Thắng Nguyễn" userId="ebe76b636774b6d8" providerId="LiveId" clId="{C05E1121-14F3-439F-AFD6-2EF6B974739F}" dt="2020-12-21T08:48:27.055" v="108" actId="700"/>
          <ac:spMkLst>
            <pc:docMk/>
            <pc:sldMk cId="1393911052" sldId="282"/>
            <ac:spMk id="2" creationId="{CD5A471E-4CEC-4732-A605-718ACABF5939}"/>
          </ac:spMkLst>
        </pc:spChg>
        <pc:spChg chg="del">
          <ac:chgData name="Thắng Nguyễn" userId="ebe76b636774b6d8" providerId="LiveId" clId="{C05E1121-14F3-439F-AFD6-2EF6B974739F}" dt="2020-12-21T08:48:27.055" v="108" actId="700"/>
          <ac:spMkLst>
            <pc:docMk/>
            <pc:sldMk cId="1393911052" sldId="282"/>
            <ac:spMk id="3" creationId="{B1A8889D-0A9D-41A5-96D0-E269C1AC5B00}"/>
          </ac:spMkLst>
        </pc:spChg>
        <pc:spChg chg="add mod">
          <ac:chgData name="Thắng Nguyễn" userId="ebe76b636774b6d8" providerId="LiveId" clId="{C05E1121-14F3-439F-AFD6-2EF6B974739F}" dt="2020-12-24T11:01:15.449" v="900" actId="1076"/>
          <ac:spMkLst>
            <pc:docMk/>
            <pc:sldMk cId="1393911052" sldId="282"/>
            <ac:spMk id="3" creationId="{E52D3356-B28F-41FD-9152-C7710ED90C3F}"/>
          </ac:spMkLst>
        </pc:spChg>
        <pc:spChg chg="add del mod">
          <ac:chgData name="Thắng Nguyễn" userId="ebe76b636774b6d8" providerId="LiveId" clId="{C05E1121-14F3-439F-AFD6-2EF6B974739F}" dt="2020-12-24T10:55:02.966" v="824" actId="478"/>
          <ac:spMkLst>
            <pc:docMk/>
            <pc:sldMk cId="1393911052" sldId="282"/>
            <ac:spMk id="4" creationId="{5458AC68-51B2-4AEC-8CEC-D00A0C01D72D}"/>
          </ac:spMkLst>
        </pc:spChg>
        <pc:spChg chg="add mod">
          <ac:chgData name="Thắng Nguyễn" userId="ebe76b636774b6d8" providerId="LiveId" clId="{C05E1121-14F3-439F-AFD6-2EF6B974739F}" dt="2020-12-24T14:55:39.650" v="916" actId="207"/>
          <ac:spMkLst>
            <pc:docMk/>
            <pc:sldMk cId="1393911052" sldId="282"/>
            <ac:spMk id="5" creationId="{A5B5DC8B-EC85-4773-89A7-56416E646641}"/>
          </ac:spMkLst>
        </pc:spChg>
        <pc:picChg chg="add mod">
          <ac:chgData name="Thắng Nguyễn" userId="ebe76b636774b6d8" providerId="LiveId" clId="{C05E1121-14F3-439F-AFD6-2EF6B974739F}" dt="2020-12-24T10:59:46.507" v="853" actId="14100"/>
          <ac:picMkLst>
            <pc:docMk/>
            <pc:sldMk cId="1393911052" sldId="282"/>
            <ac:picMk id="1028" creationId="{73A3A5C4-820B-4234-9F4F-00842DA03A21}"/>
          </ac:picMkLst>
        </pc:picChg>
        <pc:picChg chg="add mod">
          <ac:chgData name="Thắng Nguyễn" userId="ebe76b636774b6d8" providerId="LiveId" clId="{C05E1121-14F3-439F-AFD6-2EF6B974739F}" dt="2020-12-24T10:59:38.329" v="851" actId="1076"/>
          <ac:picMkLst>
            <pc:docMk/>
            <pc:sldMk cId="1393911052" sldId="282"/>
            <ac:picMk id="1030" creationId="{546DE41F-5D2A-4054-B6EF-7E751345C02B}"/>
          </ac:picMkLst>
        </pc:picChg>
        <pc:picChg chg="add mod">
          <ac:chgData name="Thắng Nguyễn" userId="ebe76b636774b6d8" providerId="LiveId" clId="{C05E1121-14F3-439F-AFD6-2EF6B974739F}" dt="2020-12-24T10:59:30.655" v="847" actId="1076"/>
          <ac:picMkLst>
            <pc:docMk/>
            <pc:sldMk cId="1393911052" sldId="282"/>
            <ac:picMk id="1032" creationId="{B603EA90-DF71-4E0D-9CF7-3CC65E4BBAF5}"/>
          </ac:picMkLst>
        </pc:picChg>
      </pc:sldChg>
      <pc:sldChg chg="addSp modSp new mod ord modTransition modClrScheme chgLayout">
        <pc:chgData name="Thắng Nguyễn" userId="ebe76b636774b6d8" providerId="LiveId" clId="{C05E1121-14F3-439F-AFD6-2EF6B974739F}" dt="2020-12-24T17:16:01.665" v="2841"/>
        <pc:sldMkLst>
          <pc:docMk/>
          <pc:sldMk cId="55646737" sldId="283"/>
        </pc:sldMkLst>
        <pc:spChg chg="add mod">
          <ac:chgData name="Thắng Nguyễn" userId="ebe76b636774b6d8" providerId="LiveId" clId="{C05E1121-14F3-439F-AFD6-2EF6B974739F}" dt="2020-12-24T15:37:38.246" v="1562" actId="1076"/>
          <ac:spMkLst>
            <pc:docMk/>
            <pc:sldMk cId="55646737" sldId="283"/>
            <ac:spMk id="2" creationId="{EB72BC1E-A9F0-4EEE-8F40-EADDC06AF631}"/>
          </ac:spMkLst>
        </pc:spChg>
        <pc:spChg chg="add mod">
          <ac:chgData name="Thắng Nguyễn" userId="ebe76b636774b6d8" providerId="LiveId" clId="{C05E1121-14F3-439F-AFD6-2EF6B974739F}" dt="2020-12-24T15:37:38.246" v="1562" actId="1076"/>
          <ac:spMkLst>
            <pc:docMk/>
            <pc:sldMk cId="55646737" sldId="283"/>
            <ac:spMk id="4" creationId="{E596EEC2-8786-4992-A800-616A226C8ABB}"/>
          </ac:spMkLst>
        </pc:spChg>
      </pc:sldChg>
      <pc:sldChg chg="new del">
        <pc:chgData name="Thắng Nguyễn" userId="ebe76b636774b6d8" providerId="LiveId" clId="{C05E1121-14F3-439F-AFD6-2EF6B974739F}" dt="2020-12-21T08:51:51.024" v="288" actId="47"/>
        <pc:sldMkLst>
          <pc:docMk/>
          <pc:sldMk cId="2832153286" sldId="284"/>
        </pc:sldMkLst>
      </pc:sldChg>
      <pc:sldChg chg="new del">
        <pc:chgData name="Thắng Nguyễn" userId="ebe76b636774b6d8" providerId="LiveId" clId="{C05E1121-14F3-439F-AFD6-2EF6B974739F}" dt="2020-12-21T08:51:51.024" v="288" actId="47"/>
        <pc:sldMkLst>
          <pc:docMk/>
          <pc:sldMk cId="1562208063" sldId="285"/>
        </pc:sldMkLst>
      </pc:sldChg>
      <pc:sldChg chg="new del">
        <pc:chgData name="Thắng Nguyễn" userId="ebe76b636774b6d8" providerId="LiveId" clId="{C05E1121-14F3-439F-AFD6-2EF6B974739F}" dt="2020-12-21T08:51:51.024" v="288" actId="47"/>
        <pc:sldMkLst>
          <pc:docMk/>
          <pc:sldMk cId="4096062319" sldId="286"/>
        </pc:sldMkLst>
      </pc:sldChg>
      <pc:sldChg chg="addSp delSp modSp new mod modTransition modClrScheme chgLayout">
        <pc:chgData name="Thắng Nguyễn" userId="ebe76b636774b6d8" providerId="LiveId" clId="{C05E1121-14F3-439F-AFD6-2EF6B974739F}" dt="2020-12-24T17:16:01.665" v="2841"/>
        <pc:sldMkLst>
          <pc:docMk/>
          <pc:sldMk cId="2407346116" sldId="287"/>
        </pc:sldMkLst>
        <pc:spChg chg="add del mod">
          <ac:chgData name="Thắng Nguyễn" userId="ebe76b636774b6d8" providerId="LiveId" clId="{C05E1121-14F3-439F-AFD6-2EF6B974739F}" dt="2020-12-24T15:38:51.965" v="1567" actId="478"/>
          <ac:spMkLst>
            <pc:docMk/>
            <pc:sldMk cId="2407346116" sldId="287"/>
            <ac:spMk id="2" creationId="{F3151943-AFB2-4BB9-BB1F-354DF707798E}"/>
          </ac:spMkLst>
        </pc:spChg>
        <pc:spChg chg="add mod">
          <ac:chgData name="Thắng Nguyễn" userId="ebe76b636774b6d8" providerId="LiveId" clId="{C05E1121-14F3-439F-AFD6-2EF6B974739F}" dt="2020-12-24T15:49:01.327" v="1831" actId="1076"/>
          <ac:spMkLst>
            <pc:docMk/>
            <pc:sldMk cId="2407346116" sldId="287"/>
            <ac:spMk id="3" creationId="{8181C858-21D5-4D75-BCB8-DA1E7D509220}"/>
          </ac:spMkLst>
        </pc:spChg>
        <pc:spChg chg="add del mod">
          <ac:chgData name="Thắng Nguyễn" userId="ebe76b636774b6d8" providerId="LiveId" clId="{C05E1121-14F3-439F-AFD6-2EF6B974739F}" dt="2020-12-24T15:49:23.955" v="1834" actId="207"/>
          <ac:spMkLst>
            <pc:docMk/>
            <pc:sldMk cId="2407346116" sldId="287"/>
            <ac:spMk id="4" creationId="{F38D163E-D57A-4736-A0A9-F7E4C19155CB}"/>
          </ac:spMkLst>
        </pc:spChg>
        <pc:spChg chg="add del mod">
          <ac:chgData name="Thắng Nguyễn" userId="ebe76b636774b6d8" providerId="LiveId" clId="{C05E1121-14F3-439F-AFD6-2EF6B974739F}" dt="2020-12-24T15:49:17.467" v="1833" actId="207"/>
          <ac:spMkLst>
            <pc:docMk/>
            <pc:sldMk cId="2407346116" sldId="287"/>
            <ac:spMk id="5" creationId="{EA88626E-6FAE-4977-8E39-02E6AC2A1219}"/>
          </ac:spMkLst>
        </pc:spChg>
        <pc:spChg chg="add del mod">
          <ac:chgData name="Thắng Nguyễn" userId="ebe76b636774b6d8" providerId="LiveId" clId="{C05E1121-14F3-439F-AFD6-2EF6B974739F}" dt="2020-12-24T15:44:50.534" v="1718" actId="478"/>
          <ac:spMkLst>
            <pc:docMk/>
            <pc:sldMk cId="2407346116" sldId="287"/>
            <ac:spMk id="6" creationId="{FCFB39EE-3318-43C9-A053-2E21CA12A386}"/>
          </ac:spMkLst>
        </pc:spChg>
        <pc:spChg chg="add del mod">
          <ac:chgData name="Thắng Nguyễn" userId="ebe76b636774b6d8" providerId="LiveId" clId="{C05E1121-14F3-439F-AFD6-2EF6B974739F}" dt="2020-12-24T15:44:50.534" v="1718" actId="478"/>
          <ac:spMkLst>
            <pc:docMk/>
            <pc:sldMk cId="2407346116" sldId="287"/>
            <ac:spMk id="7" creationId="{4E7E7C3C-049F-4DB3-BBDF-359F0D6C87A5}"/>
          </ac:spMkLst>
        </pc:spChg>
        <pc:spChg chg="add del mod">
          <ac:chgData name="Thắng Nguyễn" userId="ebe76b636774b6d8" providerId="LiveId" clId="{C05E1121-14F3-439F-AFD6-2EF6B974739F}" dt="2020-12-24T15:49:17.467" v="1833" actId="207"/>
          <ac:spMkLst>
            <pc:docMk/>
            <pc:sldMk cId="2407346116" sldId="287"/>
            <ac:spMk id="8" creationId="{7EEC23BA-1657-4624-9506-D75313F33B25}"/>
          </ac:spMkLst>
        </pc:spChg>
        <pc:spChg chg="add del mod">
          <ac:chgData name="Thắng Nguyễn" userId="ebe76b636774b6d8" providerId="LiveId" clId="{C05E1121-14F3-439F-AFD6-2EF6B974739F}" dt="2020-12-24T15:44:50.534" v="1718" actId="478"/>
          <ac:spMkLst>
            <pc:docMk/>
            <pc:sldMk cId="2407346116" sldId="287"/>
            <ac:spMk id="10" creationId="{B0CE218B-72BD-4E5A-8CCF-059B9FA0801A}"/>
          </ac:spMkLst>
        </pc:spChg>
        <pc:spChg chg="add mod">
          <ac:chgData name="Thắng Nguyễn" userId="ebe76b636774b6d8" providerId="LiveId" clId="{C05E1121-14F3-439F-AFD6-2EF6B974739F}" dt="2020-12-24T15:49:23.955" v="1834" actId="207"/>
          <ac:spMkLst>
            <pc:docMk/>
            <pc:sldMk cId="2407346116" sldId="287"/>
            <ac:spMk id="12" creationId="{4CAEAA7A-DCFD-460A-A8C3-E4B906D26FD4}"/>
          </ac:spMkLst>
        </pc:spChg>
        <pc:graphicFrameChg chg="add del mod modGraphic">
          <ac:chgData name="Thắng Nguyễn" userId="ebe76b636774b6d8" providerId="LiveId" clId="{C05E1121-14F3-439F-AFD6-2EF6B974739F}" dt="2020-12-24T15:44:49.808" v="1716" actId="3680"/>
          <ac:graphicFrameMkLst>
            <pc:docMk/>
            <pc:sldMk cId="2407346116" sldId="287"/>
            <ac:graphicFrameMk id="11" creationId="{1D179640-3F91-4AC8-9D03-6D53A1513B39}"/>
          </ac:graphicFrameMkLst>
        </pc:graphicFrameChg>
        <pc:picChg chg="add mod">
          <ac:chgData name="Thắng Nguyễn" userId="ebe76b636774b6d8" providerId="LiveId" clId="{C05E1121-14F3-439F-AFD6-2EF6B974739F}" dt="2020-12-24T15:50:11.260" v="1838" actId="1076"/>
          <ac:picMkLst>
            <pc:docMk/>
            <pc:sldMk cId="2407346116" sldId="287"/>
            <ac:picMk id="15" creationId="{C687ADC0-FCF4-4FDA-9845-4283BCC3AB59}"/>
          </ac:picMkLst>
        </pc:picChg>
        <pc:cxnChg chg="add mod">
          <ac:chgData name="Thắng Nguyễn" userId="ebe76b636774b6d8" providerId="LiveId" clId="{C05E1121-14F3-439F-AFD6-2EF6B974739F}" dt="2020-12-24T15:49:43.618" v="1836" actId="13822"/>
          <ac:cxnSpMkLst>
            <pc:docMk/>
            <pc:sldMk cId="2407346116" sldId="287"/>
            <ac:cxnSpMk id="14" creationId="{9C99DF8A-1CCE-47CD-A3DB-1E2AAE539583}"/>
          </ac:cxnSpMkLst>
        </pc:cxnChg>
        <pc:cxnChg chg="add mod">
          <ac:chgData name="Thắng Nguyễn" userId="ebe76b636774b6d8" providerId="LiveId" clId="{C05E1121-14F3-439F-AFD6-2EF6B974739F}" dt="2020-12-24T15:59:17.938" v="1918" actId="13822"/>
          <ac:cxnSpMkLst>
            <pc:docMk/>
            <pc:sldMk cId="2407346116" sldId="287"/>
            <ac:cxnSpMk id="17" creationId="{66EABA4D-DDBC-489E-AA07-F14395A44E51}"/>
          </ac:cxnSpMkLst>
        </pc:cxnChg>
      </pc:sldChg>
      <pc:sldChg chg="addSp modSp new del mod">
        <pc:chgData name="Thắng Nguyễn" userId="ebe76b636774b6d8" providerId="LiveId" clId="{C05E1121-14F3-439F-AFD6-2EF6B974739F}" dt="2020-12-21T10:26:46.195" v="321" actId="47"/>
        <pc:sldMkLst>
          <pc:docMk/>
          <pc:sldMk cId="938058501" sldId="288"/>
        </pc:sldMkLst>
        <pc:spChg chg="add mod">
          <ac:chgData name="Thắng Nguyễn" userId="ebe76b636774b6d8" providerId="LiveId" clId="{C05E1121-14F3-439F-AFD6-2EF6B974739F}" dt="2020-12-21T08:55:19.170" v="298" actId="1076"/>
          <ac:spMkLst>
            <pc:docMk/>
            <pc:sldMk cId="938058501" sldId="288"/>
            <ac:spMk id="2" creationId="{F1B7B27D-0A85-46D4-A65F-3D317CED9D9A}"/>
          </ac:spMkLst>
        </pc:spChg>
      </pc:sldChg>
      <pc:sldChg chg="addSp modSp new del mod">
        <pc:chgData name="Thắng Nguyễn" userId="ebe76b636774b6d8" providerId="LiveId" clId="{C05E1121-14F3-439F-AFD6-2EF6B974739F}" dt="2020-12-21T10:26:47.053" v="322" actId="47"/>
        <pc:sldMkLst>
          <pc:docMk/>
          <pc:sldMk cId="3406946266" sldId="289"/>
        </pc:sldMkLst>
        <pc:spChg chg="add mod">
          <ac:chgData name="Thắng Nguyễn" userId="ebe76b636774b6d8" providerId="LiveId" clId="{C05E1121-14F3-439F-AFD6-2EF6B974739F}" dt="2020-12-21T08:55:15.366" v="297" actId="1076"/>
          <ac:spMkLst>
            <pc:docMk/>
            <pc:sldMk cId="3406946266" sldId="289"/>
            <ac:spMk id="2" creationId="{47175606-B40B-4229-ADA1-163AF2B4F8C5}"/>
          </ac:spMkLst>
        </pc:spChg>
      </pc:sldChg>
      <pc:sldChg chg="addSp delSp modSp add mod modTransition modClrScheme chgLayout">
        <pc:chgData name="Thắng Nguyễn" userId="ebe76b636774b6d8" providerId="LiveId" clId="{C05E1121-14F3-439F-AFD6-2EF6B974739F}" dt="2020-12-24T17:16:01.665" v="2841"/>
        <pc:sldMkLst>
          <pc:docMk/>
          <pc:sldMk cId="3108020767" sldId="290"/>
        </pc:sldMkLst>
        <pc:spChg chg="add mod">
          <ac:chgData name="Thắng Nguyễn" userId="ebe76b636774b6d8" providerId="LiveId" clId="{C05E1121-14F3-439F-AFD6-2EF6B974739F}" dt="2020-12-24T16:09:59.126" v="2077" actId="113"/>
          <ac:spMkLst>
            <pc:docMk/>
            <pc:sldMk cId="3108020767" sldId="290"/>
            <ac:spMk id="2" creationId="{FD5248DC-0DAF-4A80-85B1-A86C9210CB1B}"/>
          </ac:spMkLst>
        </pc:spChg>
        <pc:spChg chg="add del mod ord">
          <ac:chgData name="Thắng Nguyễn" userId="ebe76b636774b6d8" providerId="LiveId" clId="{C05E1121-14F3-439F-AFD6-2EF6B974739F}" dt="2020-12-21T11:02:30.810" v="324" actId="700"/>
          <ac:spMkLst>
            <pc:docMk/>
            <pc:sldMk cId="3108020767" sldId="290"/>
            <ac:spMk id="3" creationId="{8BC8E666-A3C7-4AB8-B24B-EB42863931B8}"/>
          </ac:spMkLst>
        </pc:spChg>
        <pc:spChg chg="add del mod ord">
          <ac:chgData name="Thắng Nguyễn" userId="ebe76b636774b6d8" providerId="LiveId" clId="{C05E1121-14F3-439F-AFD6-2EF6B974739F}" dt="2020-12-21T11:02:30.810" v="324" actId="700"/>
          <ac:spMkLst>
            <pc:docMk/>
            <pc:sldMk cId="3108020767" sldId="290"/>
            <ac:spMk id="4" creationId="{5F27DA61-4CC2-4CE9-AC05-1B559B5E116D}"/>
          </ac:spMkLst>
        </pc:spChg>
        <pc:spChg chg="add del mod ord">
          <ac:chgData name="Thắng Nguyễn" userId="ebe76b636774b6d8" providerId="LiveId" clId="{C05E1121-14F3-439F-AFD6-2EF6B974739F}" dt="2020-12-24T16:09:20.713" v="2017" actId="478"/>
          <ac:spMkLst>
            <pc:docMk/>
            <pc:sldMk cId="3108020767" sldId="290"/>
            <ac:spMk id="5" creationId="{C543C54C-BA66-40C1-842B-A8002B10FDEA}"/>
          </ac:spMkLst>
        </pc:spChg>
        <pc:spChg chg="add del mod ord">
          <ac:chgData name="Thắng Nguyễn" userId="ebe76b636774b6d8" providerId="LiveId" clId="{C05E1121-14F3-439F-AFD6-2EF6B974739F}" dt="2020-12-24T16:09:20.713" v="2017" actId="478"/>
          <ac:spMkLst>
            <pc:docMk/>
            <pc:sldMk cId="3108020767" sldId="290"/>
            <ac:spMk id="6" creationId="{DE83B9E5-D167-4150-AE11-65174C72EFBB}"/>
          </ac:spMkLst>
        </pc:spChg>
        <pc:spChg chg="add mod">
          <ac:chgData name="Thắng Nguyễn" userId="ebe76b636774b6d8" providerId="LiveId" clId="{C05E1121-14F3-439F-AFD6-2EF6B974739F}" dt="2020-12-24T16:09:54.403" v="2076" actId="1076"/>
          <ac:spMkLst>
            <pc:docMk/>
            <pc:sldMk cId="3108020767" sldId="290"/>
            <ac:spMk id="7" creationId="{57C86172-9836-4185-978E-30B6F42DE3A7}"/>
          </ac:spMkLst>
        </pc:spChg>
        <pc:picChg chg="add mod">
          <ac:chgData name="Thắng Nguyễn" userId="ebe76b636774b6d8" providerId="LiveId" clId="{C05E1121-14F3-439F-AFD6-2EF6B974739F}" dt="2020-12-24T16:09:37.027" v="2026" actId="1076"/>
          <ac:picMkLst>
            <pc:docMk/>
            <pc:sldMk cId="3108020767" sldId="290"/>
            <ac:picMk id="4" creationId="{03777170-7D00-4448-A140-23FB50396E8C}"/>
          </ac:picMkLst>
        </pc:picChg>
      </pc:sldChg>
      <pc:sldChg chg="addSp delSp modSp add mod ord modTransition modClrScheme chgLayout">
        <pc:chgData name="Thắng Nguyễn" userId="ebe76b636774b6d8" providerId="LiveId" clId="{C05E1121-14F3-439F-AFD6-2EF6B974739F}" dt="2020-12-24T17:17:35.816" v="2848" actId="12385"/>
        <pc:sldMkLst>
          <pc:docMk/>
          <pc:sldMk cId="2725048178" sldId="291"/>
        </pc:sldMkLst>
        <pc:spChg chg="del mod ord">
          <ac:chgData name="Thắng Nguyễn" userId="ebe76b636774b6d8" providerId="LiveId" clId="{C05E1121-14F3-439F-AFD6-2EF6B974739F}" dt="2020-12-24T15:18:27.809" v="1163" actId="478"/>
          <ac:spMkLst>
            <pc:docMk/>
            <pc:sldMk cId="2725048178" sldId="291"/>
            <ac:spMk id="2" creationId="{C811A86A-2135-4F67-8A50-CC0CFEA9C8CB}"/>
          </ac:spMkLst>
        </pc:spChg>
        <pc:spChg chg="del mod ord">
          <ac:chgData name="Thắng Nguyễn" userId="ebe76b636774b6d8" providerId="LiveId" clId="{C05E1121-14F3-439F-AFD6-2EF6B974739F}" dt="2020-12-24T15:18:20.117" v="1160" actId="478"/>
          <ac:spMkLst>
            <pc:docMk/>
            <pc:sldMk cId="2725048178" sldId="291"/>
            <ac:spMk id="3" creationId="{F05AB9D9-2CF1-401F-B6E0-AFA1977CAE3D}"/>
          </ac:spMkLst>
        </pc:spChg>
        <pc:spChg chg="add del mod ord">
          <ac:chgData name="Thắng Nguyễn" userId="ebe76b636774b6d8" providerId="LiveId" clId="{C05E1121-14F3-439F-AFD6-2EF6B974739F}" dt="2020-12-24T15:18:18.420" v="1159" actId="478"/>
          <ac:spMkLst>
            <pc:docMk/>
            <pc:sldMk cId="2725048178" sldId="291"/>
            <ac:spMk id="4" creationId="{87A94C77-369C-4C7B-9D87-A672099C4B7A}"/>
          </ac:spMkLst>
        </pc:spChg>
        <pc:spChg chg="add del mod">
          <ac:chgData name="Thắng Nguyễn" userId="ebe76b636774b6d8" providerId="LiveId" clId="{C05E1121-14F3-439F-AFD6-2EF6B974739F}" dt="2020-12-24T15:18:25.198" v="1162" actId="478"/>
          <ac:spMkLst>
            <pc:docMk/>
            <pc:sldMk cId="2725048178" sldId="291"/>
            <ac:spMk id="6" creationId="{63F3037F-239B-48E4-849E-5E102C9047EB}"/>
          </ac:spMkLst>
        </pc:spChg>
        <pc:graphicFrameChg chg="add mod modGraphic">
          <ac:chgData name="Thắng Nguyễn" userId="ebe76b636774b6d8" providerId="LiveId" clId="{C05E1121-14F3-439F-AFD6-2EF6B974739F}" dt="2020-12-24T17:17:35.816" v="2848" actId="12385"/>
          <ac:graphicFrameMkLst>
            <pc:docMk/>
            <pc:sldMk cId="2725048178" sldId="291"/>
            <ac:graphicFrameMk id="7" creationId="{655D301F-477A-42BF-8A84-33DA3B68F787}"/>
          </ac:graphicFrameMkLst>
        </pc:graphicFrameChg>
        <pc:graphicFrameChg chg="add del mod">
          <ac:chgData name="Thắng Nguyễn" userId="ebe76b636774b6d8" providerId="LiveId" clId="{C05E1121-14F3-439F-AFD6-2EF6B974739F}" dt="2020-12-24T15:26:36.634" v="1383" actId="478"/>
          <ac:graphicFrameMkLst>
            <pc:docMk/>
            <pc:sldMk cId="2725048178" sldId="291"/>
            <ac:graphicFrameMk id="8" creationId="{B202B19F-F603-459D-A8FE-03AC230E78F8}"/>
          </ac:graphicFrameMkLst>
        </pc:graphicFrameChg>
      </pc:sldChg>
      <pc:sldChg chg="addSp delSp modSp add mod modTransition modClrScheme chgLayout">
        <pc:chgData name="Thắng Nguyễn" userId="ebe76b636774b6d8" providerId="LiveId" clId="{C05E1121-14F3-439F-AFD6-2EF6B974739F}" dt="2020-12-24T17:16:01.665" v="2841"/>
        <pc:sldMkLst>
          <pc:docMk/>
          <pc:sldMk cId="1392464419" sldId="292"/>
        </pc:sldMkLst>
        <pc:spChg chg="del">
          <ac:chgData name="Thắng Nguyễn" userId="ebe76b636774b6d8" providerId="LiveId" clId="{C05E1121-14F3-439F-AFD6-2EF6B974739F}" dt="2020-12-24T16:10:08.317" v="2079" actId="478"/>
          <ac:spMkLst>
            <pc:docMk/>
            <pc:sldMk cId="1392464419" sldId="292"/>
            <ac:spMk id="2" creationId="{FD5248DC-0DAF-4A80-85B1-A86C9210CB1B}"/>
          </ac:spMkLst>
        </pc:spChg>
        <pc:spChg chg="add del mod ord">
          <ac:chgData name="Thắng Nguyễn" userId="ebe76b636774b6d8" providerId="LiveId" clId="{C05E1121-14F3-439F-AFD6-2EF6B974739F}" dt="2020-12-24T16:10:08.317" v="2079" actId="478"/>
          <ac:spMkLst>
            <pc:docMk/>
            <pc:sldMk cId="1392464419" sldId="292"/>
            <ac:spMk id="3" creationId="{0629D292-54D9-4598-8ADF-A95D2F73E17E}"/>
          </ac:spMkLst>
        </pc:spChg>
        <pc:spChg chg="add del mod ord">
          <ac:chgData name="Thắng Nguyễn" userId="ebe76b636774b6d8" providerId="LiveId" clId="{C05E1121-14F3-439F-AFD6-2EF6B974739F}" dt="2020-12-24T16:10:08.317" v="2079" actId="478"/>
          <ac:spMkLst>
            <pc:docMk/>
            <pc:sldMk cId="1392464419" sldId="292"/>
            <ac:spMk id="4" creationId="{4F619F12-B76D-4D94-A6E7-22A9578FBD45}"/>
          </ac:spMkLst>
        </pc:spChg>
        <pc:graphicFrameChg chg="add mod modGraphic">
          <ac:chgData name="Thắng Nguyễn" userId="ebe76b636774b6d8" providerId="LiveId" clId="{C05E1121-14F3-439F-AFD6-2EF6B974739F}" dt="2020-12-24T16:21:04.089" v="2190" actId="14100"/>
          <ac:graphicFrameMkLst>
            <pc:docMk/>
            <pc:sldMk cId="1392464419" sldId="292"/>
            <ac:graphicFrameMk id="5" creationId="{EF8EF8B1-032C-4BF3-BBFD-25454FDC2ED7}"/>
          </ac:graphicFrameMkLst>
        </pc:graphicFrameChg>
      </pc:sldChg>
      <pc:sldChg chg="addSp delSp modSp add mod modTransition modClrScheme chgLayout">
        <pc:chgData name="Thắng Nguyễn" userId="ebe76b636774b6d8" providerId="LiveId" clId="{C05E1121-14F3-439F-AFD6-2EF6B974739F}" dt="2020-12-24T17:16:01.665" v="2841"/>
        <pc:sldMkLst>
          <pc:docMk/>
          <pc:sldMk cId="421429251" sldId="293"/>
        </pc:sldMkLst>
        <pc:spChg chg="del">
          <ac:chgData name="Thắng Nguyễn" userId="ebe76b636774b6d8" providerId="LiveId" clId="{C05E1121-14F3-439F-AFD6-2EF6B974739F}" dt="2020-12-24T16:22:22.736" v="2193" actId="478"/>
          <ac:spMkLst>
            <pc:docMk/>
            <pc:sldMk cId="421429251" sldId="293"/>
            <ac:spMk id="2" creationId="{FD5248DC-0DAF-4A80-85B1-A86C9210CB1B}"/>
          </ac:spMkLst>
        </pc:spChg>
        <pc:spChg chg="add del mod ord">
          <ac:chgData name="Thắng Nguyễn" userId="ebe76b636774b6d8" providerId="LiveId" clId="{C05E1121-14F3-439F-AFD6-2EF6B974739F}" dt="2020-12-24T16:22:18.524" v="2192" actId="478"/>
          <ac:spMkLst>
            <pc:docMk/>
            <pc:sldMk cId="421429251" sldId="293"/>
            <ac:spMk id="3" creationId="{86A2B26B-6431-4147-8EE5-E47D9C58D816}"/>
          </ac:spMkLst>
        </pc:spChg>
        <pc:spChg chg="add del mod ord">
          <ac:chgData name="Thắng Nguyễn" userId="ebe76b636774b6d8" providerId="LiveId" clId="{C05E1121-14F3-439F-AFD6-2EF6B974739F}" dt="2020-12-24T16:22:18.524" v="2192" actId="478"/>
          <ac:spMkLst>
            <pc:docMk/>
            <pc:sldMk cId="421429251" sldId="293"/>
            <ac:spMk id="4" creationId="{8CF9E596-AFB6-4DBD-B21C-EB1E4A589C6A}"/>
          </ac:spMkLst>
        </pc:spChg>
        <pc:spChg chg="add mod">
          <ac:chgData name="Thắng Nguyễn" userId="ebe76b636774b6d8" providerId="LiveId" clId="{C05E1121-14F3-439F-AFD6-2EF6B974739F}" dt="2020-12-24T16:23:11.239" v="2223" actId="12789"/>
          <ac:spMkLst>
            <pc:docMk/>
            <pc:sldMk cId="421429251" sldId="293"/>
            <ac:spMk id="5" creationId="{1D4214B1-C66D-4FFB-8456-6B5708AA820B}"/>
          </ac:spMkLst>
        </pc:spChg>
        <pc:spChg chg="mod">
          <ac:chgData name="Thắng Nguyễn" userId="ebe76b636774b6d8" providerId="LiveId" clId="{C05E1121-14F3-439F-AFD6-2EF6B974739F}" dt="2020-12-24T16:22:48.971" v="2216"/>
          <ac:spMkLst>
            <pc:docMk/>
            <pc:sldMk cId="421429251" sldId="293"/>
            <ac:spMk id="8" creationId="{3143EEA0-8224-43F3-B040-DF4E03B4BC09}"/>
          </ac:spMkLst>
        </pc:spChg>
        <pc:spChg chg="mod">
          <ac:chgData name="Thắng Nguyễn" userId="ebe76b636774b6d8" providerId="LiveId" clId="{C05E1121-14F3-439F-AFD6-2EF6B974739F}" dt="2020-12-24T16:22:48.971" v="2216"/>
          <ac:spMkLst>
            <pc:docMk/>
            <pc:sldMk cId="421429251" sldId="293"/>
            <ac:spMk id="9" creationId="{21914B93-192C-4DCB-9F15-562C31644E0C}"/>
          </ac:spMkLst>
        </pc:spChg>
        <pc:spChg chg="mod">
          <ac:chgData name="Thắng Nguyễn" userId="ebe76b636774b6d8" providerId="LiveId" clId="{C05E1121-14F3-439F-AFD6-2EF6B974739F}" dt="2020-12-24T16:22:48.971" v="2216"/>
          <ac:spMkLst>
            <pc:docMk/>
            <pc:sldMk cId="421429251" sldId="293"/>
            <ac:spMk id="10" creationId="{8CC62033-FE65-42E5-8EDA-ACFE1FE7305F}"/>
          </ac:spMkLst>
        </pc:spChg>
        <pc:spChg chg="add mod">
          <ac:chgData name="Thắng Nguyễn" userId="ebe76b636774b6d8" providerId="LiveId" clId="{C05E1121-14F3-439F-AFD6-2EF6B974739F}" dt="2020-12-24T16:29:52.758" v="2306" actId="20577"/>
          <ac:spMkLst>
            <pc:docMk/>
            <pc:sldMk cId="421429251" sldId="293"/>
            <ac:spMk id="12" creationId="{2A9234B9-4496-46B1-8CCA-2EB4F73FBA63}"/>
          </ac:spMkLst>
        </pc:spChg>
        <pc:grpChg chg="add mod">
          <ac:chgData name="Thắng Nguyễn" userId="ebe76b636774b6d8" providerId="LiveId" clId="{C05E1121-14F3-439F-AFD6-2EF6B974739F}" dt="2020-12-24T16:23:11.239" v="2223" actId="12789"/>
          <ac:grpSpMkLst>
            <pc:docMk/>
            <pc:sldMk cId="421429251" sldId="293"/>
            <ac:grpSpMk id="6" creationId="{3B558B9B-AA16-484B-82D8-D6BB85A1A494}"/>
          </ac:grpSpMkLst>
        </pc:grpChg>
        <pc:grpChg chg="mod">
          <ac:chgData name="Thắng Nguyễn" userId="ebe76b636774b6d8" providerId="LiveId" clId="{C05E1121-14F3-439F-AFD6-2EF6B974739F}" dt="2020-12-24T16:22:48.971" v="2216"/>
          <ac:grpSpMkLst>
            <pc:docMk/>
            <pc:sldMk cId="421429251" sldId="293"/>
            <ac:grpSpMk id="7" creationId="{56FD9874-A660-4003-B127-F5202EF8AF34}"/>
          </ac:grpSpMkLst>
        </pc:grpChg>
      </pc:sldChg>
      <pc:sldChg chg="addSp modSp add mod modTransition">
        <pc:chgData name="Thắng Nguyễn" userId="ebe76b636774b6d8" providerId="LiveId" clId="{C05E1121-14F3-439F-AFD6-2EF6B974739F}" dt="2020-12-24T17:16:01.665" v="2841"/>
        <pc:sldMkLst>
          <pc:docMk/>
          <pc:sldMk cId="3628450161" sldId="294"/>
        </pc:sldMkLst>
        <pc:spChg chg="mod">
          <ac:chgData name="Thắng Nguyễn" userId="ebe76b636774b6d8" providerId="LiveId" clId="{C05E1121-14F3-439F-AFD6-2EF6B974739F}" dt="2020-12-24T16:33:30.673" v="2368" actId="113"/>
          <ac:spMkLst>
            <pc:docMk/>
            <pc:sldMk cId="3628450161" sldId="294"/>
            <ac:spMk id="2" creationId="{FD5248DC-0DAF-4A80-85B1-A86C9210CB1B}"/>
          </ac:spMkLst>
        </pc:spChg>
        <pc:spChg chg="add mod">
          <ac:chgData name="Thắng Nguyễn" userId="ebe76b636774b6d8" providerId="LiveId" clId="{C05E1121-14F3-439F-AFD6-2EF6B974739F}" dt="2020-12-24T16:33:21.527" v="2367" actId="2711"/>
          <ac:spMkLst>
            <pc:docMk/>
            <pc:sldMk cId="3628450161" sldId="294"/>
            <ac:spMk id="4" creationId="{2486C036-5A2E-4A8F-AD8B-298FCDFBEA88}"/>
          </ac:spMkLst>
        </pc:spChg>
        <pc:spChg chg="add mod">
          <ac:chgData name="Thắng Nguyễn" userId="ebe76b636774b6d8" providerId="LiveId" clId="{C05E1121-14F3-439F-AFD6-2EF6B974739F}" dt="2020-12-24T16:33:36.437" v="2369" actId="1076"/>
          <ac:spMkLst>
            <pc:docMk/>
            <pc:sldMk cId="3628450161" sldId="294"/>
            <ac:spMk id="5" creationId="{20209AB2-D015-463D-A7C5-AB9043AF8D39}"/>
          </ac:spMkLst>
        </pc:spChg>
      </pc:sldChg>
      <pc:sldChg chg="addSp delSp modSp add mod modTransition modClrScheme modAnim chgLayout">
        <pc:chgData name="Thắng Nguyễn" userId="ebe76b636774b6d8" providerId="LiveId" clId="{C05E1121-14F3-439F-AFD6-2EF6B974739F}" dt="2020-12-24T17:15:31.891" v="2838"/>
        <pc:sldMkLst>
          <pc:docMk/>
          <pc:sldMk cId="526223488" sldId="295"/>
        </pc:sldMkLst>
        <pc:spChg chg="mod">
          <ac:chgData name="Thắng Nguyễn" userId="ebe76b636774b6d8" providerId="LiveId" clId="{C05E1121-14F3-439F-AFD6-2EF6B974739F}" dt="2020-12-21T11:14:41.483" v="526" actId="1076"/>
          <ac:spMkLst>
            <pc:docMk/>
            <pc:sldMk cId="526223488" sldId="295"/>
            <ac:spMk id="2" creationId="{FD5248DC-0DAF-4A80-85B1-A86C9210CB1B}"/>
          </ac:spMkLst>
        </pc:spChg>
        <pc:spChg chg="add del mod ord">
          <ac:chgData name="Thắng Nguyễn" userId="ebe76b636774b6d8" providerId="LiveId" clId="{C05E1121-14F3-439F-AFD6-2EF6B974739F}" dt="2020-12-21T11:14:15.990" v="470" actId="478"/>
          <ac:spMkLst>
            <pc:docMk/>
            <pc:sldMk cId="526223488" sldId="295"/>
            <ac:spMk id="3" creationId="{275DDC36-1677-4337-A091-911EF9553763}"/>
          </ac:spMkLst>
        </pc:spChg>
      </pc:sldChg>
      <pc:sldChg chg="addSp modSp add mod modTransition modAnim">
        <pc:chgData name="Thắng Nguyễn" userId="ebe76b636774b6d8" providerId="LiveId" clId="{C05E1121-14F3-439F-AFD6-2EF6B974739F}" dt="2020-12-24T17:16:01.665" v="2841"/>
        <pc:sldMkLst>
          <pc:docMk/>
          <pc:sldMk cId="1343191641" sldId="296"/>
        </pc:sldMkLst>
        <pc:spChg chg="mod">
          <ac:chgData name="Thắng Nguyễn" userId="ebe76b636774b6d8" providerId="LiveId" clId="{C05E1121-14F3-439F-AFD6-2EF6B974739F}" dt="2020-12-24T14:58:17.897" v="949" actId="1035"/>
          <ac:spMkLst>
            <pc:docMk/>
            <pc:sldMk cId="1343191641" sldId="296"/>
            <ac:spMk id="2" creationId="{F1B7B27D-0A85-46D4-A65F-3D317CED9D9A}"/>
          </ac:spMkLst>
        </pc:spChg>
        <pc:spChg chg="add mod">
          <ac:chgData name="Thắng Nguyễn" userId="ebe76b636774b6d8" providerId="LiveId" clId="{C05E1121-14F3-439F-AFD6-2EF6B974739F}" dt="2020-12-24T14:58:09.122" v="943" actId="14100"/>
          <ac:spMkLst>
            <pc:docMk/>
            <pc:sldMk cId="1343191641" sldId="296"/>
            <ac:spMk id="3" creationId="{960AE618-D26B-464F-88F3-9C9E547ED1D2}"/>
          </ac:spMkLst>
        </pc:spChg>
        <pc:spChg chg="add mod">
          <ac:chgData name="Thắng Nguyễn" userId="ebe76b636774b6d8" providerId="LiveId" clId="{C05E1121-14F3-439F-AFD6-2EF6B974739F}" dt="2020-12-24T14:58:17.897" v="949" actId="1035"/>
          <ac:spMkLst>
            <pc:docMk/>
            <pc:sldMk cId="1343191641" sldId="296"/>
            <ac:spMk id="5" creationId="{5918C77A-481D-4B8D-8776-6D0C6CA5E5FF}"/>
          </ac:spMkLst>
        </pc:spChg>
        <pc:spChg chg="add mod">
          <ac:chgData name="Thắng Nguyễn" userId="ebe76b636774b6d8" providerId="LiveId" clId="{C05E1121-14F3-439F-AFD6-2EF6B974739F}" dt="2020-12-24T14:58:09.122" v="943" actId="14100"/>
          <ac:spMkLst>
            <pc:docMk/>
            <pc:sldMk cId="1343191641" sldId="296"/>
            <ac:spMk id="7" creationId="{7FCFD456-4459-484A-8628-1D7FF773EBD7}"/>
          </ac:spMkLst>
        </pc:spChg>
      </pc:sldChg>
      <pc:sldChg chg="addSp delSp modSp add mod modTransition modClrScheme modAnim chgLayout">
        <pc:chgData name="Thắng Nguyễn" userId="ebe76b636774b6d8" providerId="LiveId" clId="{C05E1121-14F3-439F-AFD6-2EF6B974739F}" dt="2020-12-24T17:16:01.665" v="2841"/>
        <pc:sldMkLst>
          <pc:docMk/>
          <pc:sldMk cId="3799535859" sldId="297"/>
        </pc:sldMkLst>
        <pc:spChg chg="del">
          <ac:chgData name="Thắng Nguyễn" userId="ebe76b636774b6d8" providerId="LiveId" clId="{C05E1121-14F3-439F-AFD6-2EF6B974739F}" dt="2020-12-24T14:59:12.792" v="963" actId="478"/>
          <ac:spMkLst>
            <pc:docMk/>
            <pc:sldMk cId="3799535859" sldId="297"/>
            <ac:spMk id="2" creationId="{F1B7B27D-0A85-46D4-A65F-3D317CED9D9A}"/>
          </ac:spMkLst>
        </pc:spChg>
        <pc:spChg chg="add mod">
          <ac:chgData name="Thắng Nguyễn" userId="ebe76b636774b6d8" providerId="LiveId" clId="{C05E1121-14F3-439F-AFD6-2EF6B974739F}" dt="2020-12-24T15:17:27.298" v="1157" actId="1036"/>
          <ac:spMkLst>
            <pc:docMk/>
            <pc:sldMk cId="3799535859" sldId="297"/>
            <ac:spMk id="5" creationId="{91D89286-503E-4F5F-AE28-E7FDAB3BC525}"/>
          </ac:spMkLst>
        </pc:spChg>
        <pc:spChg chg="add del mod ord">
          <ac:chgData name="Thắng Nguyễn" userId="ebe76b636774b6d8" providerId="LiveId" clId="{C05E1121-14F3-439F-AFD6-2EF6B974739F}" dt="2020-12-24T15:06:36.640" v="1047" actId="478"/>
          <ac:spMkLst>
            <pc:docMk/>
            <pc:sldMk cId="3799535859" sldId="297"/>
            <ac:spMk id="6" creationId="{970FA571-C51B-4D9F-B264-AEB663AD69CB}"/>
          </ac:spMkLst>
        </pc:spChg>
        <pc:spChg chg="add del mod ord">
          <ac:chgData name="Thắng Nguyễn" userId="ebe76b636774b6d8" providerId="LiveId" clId="{C05E1121-14F3-439F-AFD6-2EF6B974739F}" dt="2020-12-24T15:06:38.809" v="1048" actId="478"/>
          <ac:spMkLst>
            <pc:docMk/>
            <pc:sldMk cId="3799535859" sldId="297"/>
            <ac:spMk id="7" creationId="{AA1D9958-07EE-4F52-9B82-D5C663D7E47C}"/>
          </ac:spMkLst>
        </pc:spChg>
        <pc:spChg chg="add del mod">
          <ac:chgData name="Thắng Nguyễn" userId="ebe76b636774b6d8" providerId="LiveId" clId="{C05E1121-14F3-439F-AFD6-2EF6B974739F}" dt="2020-12-24T15:09:25.624" v="1076" actId="478"/>
          <ac:spMkLst>
            <pc:docMk/>
            <pc:sldMk cId="3799535859" sldId="297"/>
            <ac:spMk id="8" creationId="{4843A1BA-17E6-4467-A687-845C16CFB0DB}"/>
          </ac:spMkLst>
        </pc:spChg>
        <pc:spChg chg="add mod">
          <ac:chgData name="Thắng Nguyễn" userId="ebe76b636774b6d8" providerId="LiveId" clId="{C05E1121-14F3-439F-AFD6-2EF6B974739F}" dt="2020-12-24T15:17:21.812" v="1156" actId="164"/>
          <ac:spMkLst>
            <pc:docMk/>
            <pc:sldMk cId="3799535859" sldId="297"/>
            <ac:spMk id="9" creationId="{F9545512-1946-4B8F-8B2C-526463248616}"/>
          </ac:spMkLst>
        </pc:spChg>
        <pc:spChg chg="add mod">
          <ac:chgData name="Thắng Nguyễn" userId="ebe76b636774b6d8" providerId="LiveId" clId="{C05E1121-14F3-439F-AFD6-2EF6B974739F}" dt="2020-12-24T15:17:19.025" v="1155" actId="164"/>
          <ac:spMkLst>
            <pc:docMk/>
            <pc:sldMk cId="3799535859" sldId="297"/>
            <ac:spMk id="11" creationId="{949844D6-19E3-4EB1-B106-E281FD34C46D}"/>
          </ac:spMkLst>
        </pc:spChg>
        <pc:spChg chg="add del">
          <ac:chgData name="Thắng Nguyễn" userId="ebe76b636774b6d8" providerId="LiveId" clId="{C05E1121-14F3-439F-AFD6-2EF6B974739F}" dt="2020-12-24T15:16:49.081" v="1148" actId="478"/>
          <ac:spMkLst>
            <pc:docMk/>
            <pc:sldMk cId="3799535859" sldId="297"/>
            <ac:spMk id="12" creationId="{9BBF86B8-5E05-48BB-8CD5-907C83EF6AE2}"/>
          </ac:spMkLst>
        </pc:spChg>
        <pc:spChg chg="add mod">
          <ac:chgData name="Thắng Nguyễn" userId="ebe76b636774b6d8" providerId="LiveId" clId="{C05E1121-14F3-439F-AFD6-2EF6B974739F}" dt="2020-12-24T15:17:21.812" v="1156" actId="164"/>
          <ac:spMkLst>
            <pc:docMk/>
            <pc:sldMk cId="3799535859" sldId="297"/>
            <ac:spMk id="13" creationId="{D1EEDD04-F132-4687-AFFB-851B6084609F}"/>
          </ac:spMkLst>
        </pc:spChg>
        <pc:spChg chg="add mod">
          <ac:chgData name="Thắng Nguyễn" userId="ebe76b636774b6d8" providerId="LiveId" clId="{C05E1121-14F3-439F-AFD6-2EF6B974739F}" dt="2020-12-24T15:17:19.025" v="1155" actId="164"/>
          <ac:spMkLst>
            <pc:docMk/>
            <pc:sldMk cId="3799535859" sldId="297"/>
            <ac:spMk id="14" creationId="{93046D68-CB9C-43D7-80AD-C0C7B88851D8}"/>
          </ac:spMkLst>
        </pc:spChg>
        <pc:grpChg chg="add mod">
          <ac:chgData name="Thắng Nguyễn" userId="ebe76b636774b6d8" providerId="LiveId" clId="{C05E1121-14F3-439F-AFD6-2EF6B974739F}" dt="2020-12-24T15:17:19.025" v="1155" actId="164"/>
          <ac:grpSpMkLst>
            <pc:docMk/>
            <pc:sldMk cId="3799535859" sldId="297"/>
            <ac:grpSpMk id="15" creationId="{06F6515D-325C-4289-B1F1-40C56C4A587F}"/>
          </ac:grpSpMkLst>
        </pc:grpChg>
        <pc:grpChg chg="add mod">
          <ac:chgData name="Thắng Nguyễn" userId="ebe76b636774b6d8" providerId="LiveId" clId="{C05E1121-14F3-439F-AFD6-2EF6B974739F}" dt="2020-12-24T15:17:21.812" v="1156" actId="164"/>
          <ac:grpSpMkLst>
            <pc:docMk/>
            <pc:sldMk cId="3799535859" sldId="297"/>
            <ac:grpSpMk id="16" creationId="{1CBCF336-3A72-458A-A420-F7BDDEA5ED9F}"/>
          </ac:grpSpMkLst>
        </pc:grpChg>
        <pc:picChg chg="add mod">
          <ac:chgData name="Thắng Nguyễn" userId="ebe76b636774b6d8" providerId="LiveId" clId="{C05E1121-14F3-439F-AFD6-2EF6B974739F}" dt="2020-12-24T15:16:09.900" v="1145" actId="14100"/>
          <ac:picMkLst>
            <pc:docMk/>
            <pc:sldMk cId="3799535859" sldId="297"/>
            <ac:picMk id="4" creationId="{3B7FF322-AD34-4391-A3A3-76CDEB8A6CFD}"/>
          </ac:picMkLst>
        </pc:picChg>
      </pc:sldChg>
      <pc:sldChg chg="addSp delSp modSp add mod ord modTransition modClrScheme chgLayout">
        <pc:chgData name="Thắng Nguyễn" userId="ebe76b636774b6d8" providerId="LiveId" clId="{C05E1121-14F3-439F-AFD6-2EF6B974739F}" dt="2020-12-24T17:16:01.665" v="2841"/>
        <pc:sldMkLst>
          <pc:docMk/>
          <pc:sldMk cId="762379482" sldId="298"/>
        </pc:sldMkLst>
        <pc:spChg chg="del mod ord">
          <ac:chgData name="Thắng Nguyễn" userId="ebe76b636774b6d8" providerId="LiveId" clId="{C05E1121-14F3-439F-AFD6-2EF6B974739F}" dt="2020-12-24T15:50:38.519" v="1840" actId="478"/>
          <ac:spMkLst>
            <pc:docMk/>
            <pc:sldMk cId="762379482" sldId="298"/>
            <ac:spMk id="2" creationId="{C811A86A-2135-4F67-8A50-CC0CFEA9C8CB}"/>
          </ac:spMkLst>
        </pc:spChg>
        <pc:spChg chg="del mod ord">
          <ac:chgData name="Thắng Nguyễn" userId="ebe76b636774b6d8" providerId="LiveId" clId="{C05E1121-14F3-439F-AFD6-2EF6B974739F}" dt="2020-12-24T15:50:38.519" v="1840" actId="478"/>
          <ac:spMkLst>
            <pc:docMk/>
            <pc:sldMk cId="762379482" sldId="298"/>
            <ac:spMk id="3" creationId="{F05AB9D9-2CF1-401F-B6E0-AFA1977CAE3D}"/>
          </ac:spMkLst>
        </pc:spChg>
        <pc:spChg chg="add del mod">
          <ac:chgData name="Thắng Nguyễn" userId="ebe76b636774b6d8" providerId="LiveId" clId="{C05E1121-14F3-439F-AFD6-2EF6B974739F}" dt="2020-12-24T15:50:59.849" v="1842" actId="700"/>
          <ac:spMkLst>
            <pc:docMk/>
            <pc:sldMk cId="762379482" sldId="298"/>
            <ac:spMk id="4" creationId="{9C16655B-4827-4A41-A1AF-7BD631C9F6B2}"/>
          </ac:spMkLst>
        </pc:spChg>
        <pc:spChg chg="add del mod ord">
          <ac:chgData name="Thắng Nguyễn" userId="ebe76b636774b6d8" providerId="LiveId" clId="{C05E1121-14F3-439F-AFD6-2EF6B974739F}" dt="2020-12-24T15:50:59.849" v="1842" actId="700"/>
          <ac:spMkLst>
            <pc:docMk/>
            <pc:sldMk cId="762379482" sldId="298"/>
            <ac:spMk id="5" creationId="{7AC22812-EF98-40F3-9839-C67DC92EE1D8}"/>
          </ac:spMkLst>
        </pc:spChg>
        <pc:spChg chg="add del mod ord">
          <ac:chgData name="Thắng Nguyễn" userId="ebe76b636774b6d8" providerId="LiveId" clId="{C05E1121-14F3-439F-AFD6-2EF6B974739F}" dt="2020-12-24T15:51:02.895" v="1843" actId="478"/>
          <ac:spMkLst>
            <pc:docMk/>
            <pc:sldMk cId="762379482" sldId="298"/>
            <ac:spMk id="6" creationId="{2D4474EB-4947-4426-9694-4C4881D27141}"/>
          </ac:spMkLst>
        </pc:spChg>
        <pc:spChg chg="add del mod ord">
          <ac:chgData name="Thắng Nguyễn" userId="ebe76b636774b6d8" providerId="LiveId" clId="{C05E1121-14F3-439F-AFD6-2EF6B974739F}" dt="2020-12-24T15:51:02.895" v="1843" actId="478"/>
          <ac:spMkLst>
            <pc:docMk/>
            <pc:sldMk cId="762379482" sldId="298"/>
            <ac:spMk id="7" creationId="{705D5AED-99F1-416F-9EFF-79DBA11D0504}"/>
          </ac:spMkLst>
        </pc:spChg>
        <pc:graphicFrameChg chg="add mod modGraphic">
          <ac:chgData name="Thắng Nguyễn" userId="ebe76b636774b6d8" providerId="LiveId" clId="{C05E1121-14F3-439F-AFD6-2EF6B974739F}" dt="2020-12-24T15:58:33.778" v="1915" actId="2062"/>
          <ac:graphicFrameMkLst>
            <pc:docMk/>
            <pc:sldMk cId="762379482" sldId="298"/>
            <ac:graphicFrameMk id="8" creationId="{5AD051E5-084E-4FE4-BAF7-21BB4015AAA7}"/>
          </ac:graphicFrameMkLst>
        </pc:graphicFrameChg>
      </pc:sldChg>
      <pc:sldChg chg="modSp add del mod ord">
        <pc:chgData name="Thắng Nguyễn" userId="ebe76b636774b6d8" providerId="LiveId" clId="{C05E1121-14F3-439F-AFD6-2EF6B974739F}" dt="2020-12-24T16:05:38.992" v="1919" actId="47"/>
        <pc:sldMkLst>
          <pc:docMk/>
          <pc:sldMk cId="3124198241" sldId="299"/>
        </pc:sldMkLst>
        <pc:spChg chg="mod">
          <ac:chgData name="Thắng Nguyễn" userId="ebe76b636774b6d8" providerId="LiveId" clId="{C05E1121-14F3-439F-AFD6-2EF6B974739F}" dt="2020-12-21T10:26:25.468" v="311" actId="20577"/>
          <ac:spMkLst>
            <pc:docMk/>
            <pc:sldMk cId="3124198241" sldId="299"/>
            <ac:spMk id="2" creationId="{C811A86A-2135-4F67-8A50-CC0CFEA9C8CB}"/>
          </ac:spMkLst>
        </pc:spChg>
        <pc:spChg chg="mod">
          <ac:chgData name="Thắng Nguyễn" userId="ebe76b636774b6d8" providerId="LiveId" clId="{C05E1121-14F3-439F-AFD6-2EF6B974739F}" dt="2020-12-21T10:26:26.918" v="312" actId="20577"/>
          <ac:spMkLst>
            <pc:docMk/>
            <pc:sldMk cId="3124198241" sldId="299"/>
            <ac:spMk id="3" creationId="{F05AB9D9-2CF1-401F-B6E0-AFA1977CAE3D}"/>
          </ac:spMkLst>
        </pc:spChg>
      </pc:sldChg>
      <pc:sldChg chg="new del mod modClrScheme chgLayout">
        <pc:chgData name="Thắng Nguyễn" userId="ebe76b636774b6d8" providerId="LiveId" clId="{C05E1121-14F3-439F-AFD6-2EF6B974739F}" dt="2020-12-24T10:53:45.207" v="823" actId="47"/>
        <pc:sldMkLst>
          <pc:docMk/>
          <pc:sldMk cId="1348943366" sldId="300"/>
        </pc:sldMkLst>
      </pc:sldChg>
      <pc:sldChg chg="addSp delSp modSp add mod ord modTransition">
        <pc:chgData name="Thắng Nguyễn" userId="ebe76b636774b6d8" providerId="LiveId" clId="{C05E1121-14F3-439F-AFD6-2EF6B974739F}" dt="2020-12-24T17:16:01.665" v="2841"/>
        <pc:sldMkLst>
          <pc:docMk/>
          <pc:sldMk cId="1628197541" sldId="300"/>
        </pc:sldMkLst>
        <pc:spChg chg="mod">
          <ac:chgData name="Thắng Nguyễn" userId="ebe76b636774b6d8" providerId="LiveId" clId="{C05E1121-14F3-439F-AFD6-2EF6B974739F}" dt="2020-12-24T14:58:36.457" v="953" actId="20577"/>
          <ac:spMkLst>
            <pc:docMk/>
            <pc:sldMk cId="1628197541" sldId="300"/>
            <ac:spMk id="2" creationId="{C811A86A-2135-4F67-8A50-CC0CFEA9C8CB}"/>
          </ac:spMkLst>
        </pc:spChg>
        <pc:spChg chg="mod">
          <ac:chgData name="Thắng Nguyễn" userId="ebe76b636774b6d8" providerId="LiveId" clId="{C05E1121-14F3-439F-AFD6-2EF6B974739F}" dt="2020-12-24T14:59:04.075" v="962" actId="20577"/>
          <ac:spMkLst>
            <pc:docMk/>
            <pc:sldMk cId="1628197541" sldId="300"/>
            <ac:spMk id="3" creationId="{F05AB9D9-2CF1-401F-B6E0-AFA1977CAE3D}"/>
          </ac:spMkLst>
        </pc:spChg>
        <pc:spChg chg="add del mod">
          <ac:chgData name="Thắng Nguyễn" userId="ebe76b636774b6d8" providerId="LiveId" clId="{C05E1121-14F3-439F-AFD6-2EF6B974739F}" dt="2020-12-24T14:59:00.522" v="960" actId="478"/>
          <ac:spMkLst>
            <pc:docMk/>
            <pc:sldMk cId="1628197541" sldId="300"/>
            <ac:spMk id="4" creationId="{55086CCF-E935-49F7-9F33-802D8EC5143B}"/>
          </ac:spMkLst>
        </pc:spChg>
      </pc:sldChg>
      <pc:sldChg chg="modSp add mod modTransition">
        <pc:chgData name="Thắng Nguyễn" userId="ebe76b636774b6d8" providerId="LiveId" clId="{C05E1121-14F3-439F-AFD6-2EF6B974739F}" dt="2020-12-24T17:16:01.665" v="2841"/>
        <pc:sldMkLst>
          <pc:docMk/>
          <pc:sldMk cId="2619922023" sldId="301"/>
        </pc:sldMkLst>
        <pc:graphicFrameChg chg="mod modGraphic">
          <ac:chgData name="Thắng Nguyễn" userId="ebe76b636774b6d8" providerId="LiveId" clId="{C05E1121-14F3-439F-AFD6-2EF6B974739F}" dt="2020-12-24T15:34:10.900" v="1442" actId="1076"/>
          <ac:graphicFrameMkLst>
            <pc:docMk/>
            <pc:sldMk cId="2619922023" sldId="301"/>
            <ac:graphicFrameMk id="7" creationId="{655D301F-477A-42BF-8A84-33DA3B68F787}"/>
          </ac:graphicFrameMkLst>
        </pc:graphicFrameChg>
      </pc:sldChg>
      <pc:sldChg chg="addSp delSp modSp add mod ord modTransition">
        <pc:chgData name="Thắng Nguyễn" userId="ebe76b636774b6d8" providerId="LiveId" clId="{C05E1121-14F3-439F-AFD6-2EF6B974739F}" dt="2020-12-24T17:16:01.665" v="2841"/>
        <pc:sldMkLst>
          <pc:docMk/>
          <pc:sldMk cId="1599835215" sldId="302"/>
        </pc:sldMkLst>
        <pc:spChg chg="mod">
          <ac:chgData name="Thắng Nguyễn" userId="ebe76b636774b6d8" providerId="LiveId" clId="{C05E1121-14F3-439F-AFD6-2EF6B974739F}" dt="2020-12-24T15:35:19.306" v="1453" actId="20577"/>
          <ac:spMkLst>
            <pc:docMk/>
            <pc:sldMk cId="1599835215" sldId="302"/>
            <ac:spMk id="2" creationId="{C811A86A-2135-4F67-8A50-CC0CFEA9C8CB}"/>
          </ac:spMkLst>
        </pc:spChg>
        <pc:spChg chg="mod">
          <ac:chgData name="Thắng Nguyễn" userId="ebe76b636774b6d8" providerId="LiveId" clId="{C05E1121-14F3-439F-AFD6-2EF6B974739F}" dt="2020-12-24T15:35:36.923" v="1457" actId="108"/>
          <ac:spMkLst>
            <pc:docMk/>
            <pc:sldMk cId="1599835215" sldId="302"/>
            <ac:spMk id="3" creationId="{F05AB9D9-2CF1-401F-B6E0-AFA1977CAE3D}"/>
          </ac:spMkLst>
        </pc:spChg>
        <pc:spChg chg="add del mod">
          <ac:chgData name="Thắng Nguyễn" userId="ebe76b636774b6d8" providerId="LiveId" clId="{C05E1121-14F3-439F-AFD6-2EF6B974739F}" dt="2020-12-24T15:35:40.087" v="1458" actId="478"/>
          <ac:spMkLst>
            <pc:docMk/>
            <pc:sldMk cId="1599835215" sldId="302"/>
            <ac:spMk id="4" creationId="{41B1C218-0249-48A8-BDC1-A2DA4BBA6D19}"/>
          </ac:spMkLst>
        </pc:spChg>
      </pc:sldChg>
      <pc:sldChg chg="addSp delSp modSp add del mod modClrScheme chgLayout">
        <pc:chgData name="Thắng Nguyễn" userId="ebe76b636774b6d8" providerId="LiveId" clId="{C05E1121-14F3-439F-AFD6-2EF6B974739F}" dt="2020-12-24T15:38:48.877" v="1566" actId="47"/>
        <pc:sldMkLst>
          <pc:docMk/>
          <pc:sldMk cId="737585800" sldId="303"/>
        </pc:sldMkLst>
        <pc:spChg chg="add del mod ord">
          <ac:chgData name="Thắng Nguyễn" userId="ebe76b636774b6d8" providerId="LiveId" clId="{C05E1121-14F3-439F-AFD6-2EF6B974739F}" dt="2020-12-24T15:38:33.949" v="1565" actId="700"/>
          <ac:spMkLst>
            <pc:docMk/>
            <pc:sldMk cId="737585800" sldId="303"/>
            <ac:spMk id="3" creationId="{257C4492-E711-477C-BC46-5DEC86C58D45}"/>
          </ac:spMkLst>
        </pc:spChg>
        <pc:spChg chg="add del mod ord">
          <ac:chgData name="Thắng Nguyễn" userId="ebe76b636774b6d8" providerId="LiveId" clId="{C05E1121-14F3-439F-AFD6-2EF6B974739F}" dt="2020-12-24T15:38:33.949" v="1565" actId="700"/>
          <ac:spMkLst>
            <pc:docMk/>
            <pc:sldMk cId="737585800" sldId="303"/>
            <ac:spMk id="5" creationId="{A640DBEB-CC14-42E8-BC00-6D44DE1CBFD8}"/>
          </ac:spMkLst>
        </pc:spChg>
        <pc:spChg chg="add del mod ord">
          <ac:chgData name="Thắng Nguyễn" userId="ebe76b636774b6d8" providerId="LiveId" clId="{C05E1121-14F3-439F-AFD6-2EF6B974739F}" dt="2020-12-24T15:38:33.949" v="1565" actId="700"/>
          <ac:spMkLst>
            <pc:docMk/>
            <pc:sldMk cId="737585800" sldId="303"/>
            <ac:spMk id="6" creationId="{75299816-1ED0-4A60-AD4A-6E9563111FDC}"/>
          </ac:spMkLst>
        </pc:spChg>
      </pc:sldChg>
      <pc:sldChg chg="addSp delSp modSp add mod ord modTransition">
        <pc:chgData name="Thắng Nguyễn" userId="ebe76b636774b6d8" providerId="LiveId" clId="{C05E1121-14F3-439F-AFD6-2EF6B974739F}" dt="2020-12-24T17:16:01.665" v="2841"/>
        <pc:sldMkLst>
          <pc:docMk/>
          <pc:sldMk cId="1548440613" sldId="303"/>
        </pc:sldMkLst>
        <pc:spChg chg="mod">
          <ac:chgData name="Thắng Nguyễn" userId="ebe76b636774b6d8" providerId="LiveId" clId="{C05E1121-14F3-439F-AFD6-2EF6B974739F}" dt="2020-12-24T17:09:11.670" v="2713" actId="20577"/>
          <ac:spMkLst>
            <pc:docMk/>
            <pc:sldMk cId="1548440613" sldId="303"/>
            <ac:spMk id="2" creationId="{C811A86A-2135-4F67-8A50-CC0CFEA9C8CB}"/>
          </ac:spMkLst>
        </pc:spChg>
        <pc:spChg chg="mod">
          <ac:chgData name="Thắng Nguyễn" userId="ebe76b636774b6d8" providerId="LiveId" clId="{C05E1121-14F3-439F-AFD6-2EF6B974739F}" dt="2020-12-24T16:06:26.912" v="1931" actId="20577"/>
          <ac:spMkLst>
            <pc:docMk/>
            <pc:sldMk cId="1548440613" sldId="303"/>
            <ac:spMk id="3" creationId="{F05AB9D9-2CF1-401F-B6E0-AFA1977CAE3D}"/>
          </ac:spMkLst>
        </pc:spChg>
        <pc:spChg chg="add del mod">
          <ac:chgData name="Thắng Nguyễn" userId="ebe76b636774b6d8" providerId="LiveId" clId="{C05E1121-14F3-439F-AFD6-2EF6B974739F}" dt="2020-12-24T16:06:07.749" v="1928" actId="478"/>
          <ac:spMkLst>
            <pc:docMk/>
            <pc:sldMk cId="1548440613" sldId="303"/>
            <ac:spMk id="4" creationId="{4F1E7ECD-A789-408E-AC55-7C373900577D}"/>
          </ac:spMkLst>
        </pc:spChg>
      </pc:sldChg>
      <pc:sldChg chg="addSp modSp new mod modTransition">
        <pc:chgData name="Thắng Nguyễn" userId="ebe76b636774b6d8" providerId="LiveId" clId="{C05E1121-14F3-439F-AFD6-2EF6B974739F}" dt="2020-12-24T17:16:01.665" v="2841"/>
        <pc:sldMkLst>
          <pc:docMk/>
          <pc:sldMk cId="574618347" sldId="304"/>
        </pc:sldMkLst>
        <pc:spChg chg="add mod">
          <ac:chgData name="Thắng Nguyễn" userId="ebe76b636774b6d8" providerId="LiveId" clId="{C05E1121-14F3-439F-AFD6-2EF6B974739F}" dt="2020-12-24T16:36:22.345" v="2402" actId="1076"/>
          <ac:spMkLst>
            <pc:docMk/>
            <pc:sldMk cId="574618347" sldId="304"/>
            <ac:spMk id="3" creationId="{4FAE438B-5948-42F7-B4C0-FB1028A15464}"/>
          </ac:spMkLst>
        </pc:spChg>
      </pc:sldChg>
      <pc:sldChg chg="addSp delSp modSp new mod modTransition modClrScheme chgLayout">
        <pc:chgData name="Thắng Nguyễn" userId="ebe76b636774b6d8" providerId="LiveId" clId="{C05E1121-14F3-439F-AFD6-2EF6B974739F}" dt="2020-12-24T17:16:01.665" v="2841"/>
        <pc:sldMkLst>
          <pc:docMk/>
          <pc:sldMk cId="256846993" sldId="305"/>
        </pc:sldMkLst>
        <pc:spChg chg="add del mod">
          <ac:chgData name="Thắng Nguyễn" userId="ebe76b636774b6d8" providerId="LiveId" clId="{C05E1121-14F3-439F-AFD6-2EF6B974739F}" dt="2020-12-24T16:44:24.007" v="2459" actId="478"/>
          <ac:spMkLst>
            <pc:docMk/>
            <pc:sldMk cId="256846993" sldId="305"/>
            <ac:spMk id="2" creationId="{CE46A817-0D7E-4807-A123-E3A61030E102}"/>
          </ac:spMkLst>
        </pc:spChg>
        <pc:spChg chg="add del mod">
          <ac:chgData name="Thắng Nguyễn" userId="ebe76b636774b6d8" providerId="LiveId" clId="{C05E1121-14F3-439F-AFD6-2EF6B974739F}" dt="2020-12-24T16:44:24.007" v="2459" actId="478"/>
          <ac:spMkLst>
            <pc:docMk/>
            <pc:sldMk cId="256846993" sldId="305"/>
            <ac:spMk id="3" creationId="{A37FACEA-8193-44D2-88FF-CB8617408040}"/>
          </ac:spMkLst>
        </pc:spChg>
        <pc:spChg chg="add mod">
          <ac:chgData name="Thắng Nguyễn" userId="ebe76b636774b6d8" providerId="LiveId" clId="{C05E1121-14F3-439F-AFD6-2EF6B974739F}" dt="2020-12-24T16:45:42.109" v="2472" actId="207"/>
          <ac:spMkLst>
            <pc:docMk/>
            <pc:sldMk cId="256846993" sldId="305"/>
            <ac:spMk id="5" creationId="{A0369D50-7AF2-4101-962D-1F3C96E9E411}"/>
          </ac:spMkLst>
        </pc:spChg>
      </pc:sldChg>
      <pc:sldChg chg="addSp delSp modSp add mod ord modTransition modClrScheme chgLayout">
        <pc:chgData name="Thắng Nguyễn" userId="ebe76b636774b6d8" providerId="LiveId" clId="{C05E1121-14F3-439F-AFD6-2EF6B974739F}" dt="2020-12-24T17:16:01.665" v="2841"/>
        <pc:sldMkLst>
          <pc:docMk/>
          <pc:sldMk cId="1178508645" sldId="306"/>
        </pc:sldMkLst>
        <pc:spChg chg="mod">
          <ac:chgData name="Thắng Nguyễn" userId="ebe76b636774b6d8" providerId="LiveId" clId="{C05E1121-14F3-439F-AFD6-2EF6B974739F}" dt="2020-12-24T16:43:48.208" v="2455" actId="1076"/>
          <ac:spMkLst>
            <pc:docMk/>
            <pc:sldMk cId="1178508645" sldId="306"/>
            <ac:spMk id="2" creationId="{FD5248DC-0DAF-4A80-85B1-A86C9210CB1B}"/>
          </ac:spMkLst>
        </pc:spChg>
        <pc:spChg chg="mod">
          <ac:chgData name="Thắng Nguyễn" userId="ebe76b636774b6d8" providerId="LiveId" clId="{C05E1121-14F3-439F-AFD6-2EF6B974739F}" dt="2020-12-24T16:43:44.795" v="2454" actId="1076"/>
          <ac:spMkLst>
            <pc:docMk/>
            <pc:sldMk cId="1178508645" sldId="306"/>
            <ac:spMk id="4" creationId="{2486C036-5A2E-4A8F-AD8B-298FCDFBEA88}"/>
          </ac:spMkLst>
        </pc:spChg>
        <pc:spChg chg="del">
          <ac:chgData name="Thắng Nguyễn" userId="ebe76b636774b6d8" providerId="LiveId" clId="{C05E1121-14F3-439F-AFD6-2EF6B974739F}" dt="2020-12-24T16:38:32.686" v="2410" actId="478"/>
          <ac:spMkLst>
            <pc:docMk/>
            <pc:sldMk cId="1178508645" sldId="306"/>
            <ac:spMk id="5" creationId="{20209AB2-D015-463D-A7C5-AB9043AF8D39}"/>
          </ac:spMkLst>
        </pc:spChg>
        <pc:spChg chg="add del mod ord">
          <ac:chgData name="Thắng Nguyễn" userId="ebe76b636774b6d8" providerId="LiveId" clId="{C05E1121-14F3-439F-AFD6-2EF6B974739F}" dt="2020-12-24T16:41:10.785" v="2427" actId="478"/>
          <ac:spMkLst>
            <pc:docMk/>
            <pc:sldMk cId="1178508645" sldId="306"/>
            <ac:spMk id="7" creationId="{12FA93AB-D295-46CF-A914-9EFA75DBC03F}"/>
          </ac:spMkLst>
        </pc:spChg>
        <pc:spChg chg="add del mod ord">
          <ac:chgData name="Thắng Nguyễn" userId="ebe76b636774b6d8" providerId="LiveId" clId="{C05E1121-14F3-439F-AFD6-2EF6B974739F}" dt="2020-12-24T16:41:10.785" v="2427" actId="478"/>
          <ac:spMkLst>
            <pc:docMk/>
            <pc:sldMk cId="1178508645" sldId="306"/>
            <ac:spMk id="8" creationId="{87F25D15-4034-43E8-AD6C-D1C3E8A3EEFC}"/>
          </ac:spMkLst>
        </pc:spChg>
        <pc:spChg chg="add mod">
          <ac:chgData name="Thắng Nguyễn" userId="ebe76b636774b6d8" providerId="LiveId" clId="{C05E1121-14F3-439F-AFD6-2EF6B974739F}" dt="2020-12-24T16:43:50.122" v="2456" actId="1076"/>
          <ac:spMkLst>
            <pc:docMk/>
            <pc:sldMk cId="1178508645" sldId="306"/>
            <ac:spMk id="9" creationId="{68C59632-4169-4F9F-A5F4-A150C8AA1332}"/>
          </ac:spMkLst>
        </pc:spChg>
        <pc:picChg chg="add mod">
          <ac:chgData name="Thắng Nguyễn" userId="ebe76b636774b6d8" providerId="LiveId" clId="{C05E1121-14F3-439F-AFD6-2EF6B974739F}" dt="2020-12-24T16:43:52.540" v="2457" actId="14100"/>
          <ac:picMkLst>
            <pc:docMk/>
            <pc:sldMk cId="1178508645" sldId="306"/>
            <ac:picMk id="6" creationId="{45E0E084-19FA-4515-B156-CE4BFFCBF724}"/>
          </ac:picMkLst>
        </pc:picChg>
      </pc:sldChg>
      <pc:sldChg chg="addSp delSp modSp new mod modTransition">
        <pc:chgData name="Thắng Nguyễn" userId="ebe76b636774b6d8" providerId="LiveId" clId="{C05E1121-14F3-439F-AFD6-2EF6B974739F}" dt="2020-12-24T17:16:01.665" v="2841"/>
        <pc:sldMkLst>
          <pc:docMk/>
          <pc:sldMk cId="2866305518" sldId="307"/>
        </pc:sldMkLst>
        <pc:spChg chg="del">
          <ac:chgData name="Thắng Nguyễn" userId="ebe76b636774b6d8" providerId="LiveId" clId="{C05E1121-14F3-439F-AFD6-2EF6B974739F}" dt="2020-12-24T16:45:49.164" v="2474" actId="478"/>
          <ac:spMkLst>
            <pc:docMk/>
            <pc:sldMk cId="2866305518" sldId="307"/>
            <ac:spMk id="2" creationId="{72839070-B094-4D77-9320-70A00E96BDA8}"/>
          </ac:spMkLst>
        </pc:spChg>
        <pc:spChg chg="del">
          <ac:chgData name="Thắng Nguyễn" userId="ebe76b636774b6d8" providerId="LiveId" clId="{C05E1121-14F3-439F-AFD6-2EF6B974739F}" dt="2020-12-24T16:45:49.164" v="2474" actId="478"/>
          <ac:spMkLst>
            <pc:docMk/>
            <pc:sldMk cId="2866305518" sldId="307"/>
            <ac:spMk id="3" creationId="{499395FA-21F4-447A-9D25-29C680EA4812}"/>
          </ac:spMkLst>
        </pc:spChg>
        <pc:spChg chg="add mod">
          <ac:chgData name="Thắng Nguyễn" userId="ebe76b636774b6d8" providerId="LiveId" clId="{C05E1121-14F3-439F-AFD6-2EF6B974739F}" dt="2020-12-24T16:46:27.675" v="2488" actId="404"/>
          <ac:spMkLst>
            <pc:docMk/>
            <pc:sldMk cId="2866305518" sldId="307"/>
            <ac:spMk id="5" creationId="{3A0BBC5F-1DE0-4A47-831D-015C81BCEFEE}"/>
          </ac:spMkLst>
        </pc:spChg>
        <pc:spChg chg="add mod">
          <ac:chgData name="Thắng Nguyễn" userId="ebe76b636774b6d8" providerId="LiveId" clId="{C05E1121-14F3-439F-AFD6-2EF6B974739F}" dt="2020-12-24T16:50:51.489" v="2517" actId="20577"/>
          <ac:spMkLst>
            <pc:docMk/>
            <pc:sldMk cId="2866305518" sldId="307"/>
            <ac:spMk id="7" creationId="{DE8BB9D3-1833-47C0-93ED-272626123DDC}"/>
          </ac:spMkLst>
        </pc:spChg>
        <pc:picChg chg="add mod modCrop">
          <ac:chgData name="Thắng Nguyễn" userId="ebe76b636774b6d8" providerId="LiveId" clId="{C05E1121-14F3-439F-AFD6-2EF6B974739F}" dt="2020-12-24T16:50:48.708" v="2516" actId="14100"/>
          <ac:picMkLst>
            <pc:docMk/>
            <pc:sldMk cId="2866305518" sldId="307"/>
            <ac:picMk id="9" creationId="{F47D9C7B-A847-48A4-8E2A-4E190EF4C92F}"/>
          </ac:picMkLst>
        </pc:picChg>
      </pc:sldChg>
      <pc:sldChg chg="addSp delSp modSp new mod modTransition">
        <pc:chgData name="Thắng Nguyễn" userId="ebe76b636774b6d8" providerId="LiveId" clId="{C05E1121-14F3-439F-AFD6-2EF6B974739F}" dt="2020-12-24T17:16:01.665" v="2841"/>
        <pc:sldMkLst>
          <pc:docMk/>
          <pc:sldMk cId="1387080076" sldId="308"/>
        </pc:sldMkLst>
        <pc:spChg chg="del">
          <ac:chgData name="Thắng Nguyễn" userId="ebe76b636774b6d8" providerId="LiveId" clId="{C05E1121-14F3-439F-AFD6-2EF6B974739F}" dt="2020-12-24T16:57:59.223" v="2519" actId="478"/>
          <ac:spMkLst>
            <pc:docMk/>
            <pc:sldMk cId="1387080076" sldId="308"/>
            <ac:spMk id="2" creationId="{2885A84F-F7B7-4270-B2CB-C7584C767C22}"/>
          </ac:spMkLst>
        </pc:spChg>
        <pc:spChg chg="del">
          <ac:chgData name="Thắng Nguyễn" userId="ebe76b636774b6d8" providerId="LiveId" clId="{C05E1121-14F3-439F-AFD6-2EF6B974739F}" dt="2020-12-24T16:57:59.223" v="2519" actId="478"/>
          <ac:spMkLst>
            <pc:docMk/>
            <pc:sldMk cId="1387080076" sldId="308"/>
            <ac:spMk id="3" creationId="{78561647-6E69-4168-8F4A-6E55DCED6FE1}"/>
          </ac:spMkLst>
        </pc:spChg>
        <pc:spChg chg="add mod">
          <ac:chgData name="Thắng Nguyễn" userId="ebe76b636774b6d8" providerId="LiveId" clId="{C05E1121-14F3-439F-AFD6-2EF6B974739F}" dt="2020-12-24T16:59:51.135" v="2554" actId="123"/>
          <ac:spMkLst>
            <pc:docMk/>
            <pc:sldMk cId="1387080076" sldId="308"/>
            <ac:spMk id="5" creationId="{234632C5-2A59-4FC2-B0E5-06DEDA1C244B}"/>
          </ac:spMkLst>
        </pc:spChg>
        <pc:spChg chg="add mod">
          <ac:chgData name="Thắng Nguyễn" userId="ebe76b636774b6d8" providerId="LiveId" clId="{C05E1121-14F3-439F-AFD6-2EF6B974739F}" dt="2020-12-24T16:58:21.993" v="2530" actId="1076"/>
          <ac:spMkLst>
            <pc:docMk/>
            <pc:sldMk cId="1387080076" sldId="308"/>
            <ac:spMk id="7" creationId="{E1C04B9D-088E-4D61-B044-0EC7F960616D}"/>
          </ac:spMkLst>
        </pc:spChg>
      </pc:sldChg>
      <pc:sldChg chg="addSp delSp modSp new mod modTransition">
        <pc:chgData name="Thắng Nguyễn" userId="ebe76b636774b6d8" providerId="LiveId" clId="{C05E1121-14F3-439F-AFD6-2EF6B974739F}" dt="2020-12-24T17:17:02.590" v="2846" actId="1076"/>
        <pc:sldMkLst>
          <pc:docMk/>
          <pc:sldMk cId="564418836" sldId="309"/>
        </pc:sldMkLst>
        <pc:spChg chg="del">
          <ac:chgData name="Thắng Nguyễn" userId="ebe76b636774b6d8" providerId="LiveId" clId="{C05E1121-14F3-439F-AFD6-2EF6B974739F}" dt="2020-12-24T17:00:16.168" v="2556" actId="478"/>
          <ac:spMkLst>
            <pc:docMk/>
            <pc:sldMk cId="564418836" sldId="309"/>
            <ac:spMk id="2" creationId="{EDAAAC8C-5A65-4515-AF59-93577E253808}"/>
          </ac:spMkLst>
        </pc:spChg>
        <pc:spChg chg="mod">
          <ac:chgData name="Thắng Nguyễn" userId="ebe76b636774b6d8" providerId="LiveId" clId="{C05E1121-14F3-439F-AFD6-2EF6B974739F}" dt="2020-12-24T17:17:02.590" v="2846" actId="1076"/>
          <ac:spMkLst>
            <pc:docMk/>
            <pc:sldMk cId="564418836" sldId="309"/>
            <ac:spMk id="3" creationId="{F92EE32A-3304-4B2C-B8C1-E5E56596CCFD}"/>
          </ac:spMkLst>
        </pc:spChg>
        <pc:spChg chg="add mod">
          <ac:chgData name="Thắng Nguyễn" userId="ebe76b636774b6d8" providerId="LiveId" clId="{C05E1121-14F3-439F-AFD6-2EF6B974739F}" dt="2020-12-24T17:02:19.676" v="2593" actId="1076"/>
          <ac:spMkLst>
            <pc:docMk/>
            <pc:sldMk cId="564418836" sldId="309"/>
            <ac:spMk id="5" creationId="{C814F5FE-A109-4819-B33E-CE7690EC914B}"/>
          </ac:spMkLst>
        </pc:spChg>
        <pc:spChg chg="mod">
          <ac:chgData name="Thắng Nguyễn" userId="ebe76b636774b6d8" providerId="LiveId" clId="{C05E1121-14F3-439F-AFD6-2EF6B974739F}" dt="2020-12-24T17:01:52.338" v="2582"/>
          <ac:spMkLst>
            <pc:docMk/>
            <pc:sldMk cId="564418836" sldId="309"/>
            <ac:spMk id="8" creationId="{ECFAA290-9DE0-4050-8387-BDC4A9B4BE0C}"/>
          </ac:spMkLst>
        </pc:spChg>
        <pc:spChg chg="mod">
          <ac:chgData name="Thắng Nguyễn" userId="ebe76b636774b6d8" providerId="LiveId" clId="{C05E1121-14F3-439F-AFD6-2EF6B974739F}" dt="2020-12-24T17:01:52.338" v="2582"/>
          <ac:spMkLst>
            <pc:docMk/>
            <pc:sldMk cId="564418836" sldId="309"/>
            <ac:spMk id="9" creationId="{312B0D75-404E-42B5-94D2-177F80DEB4A9}"/>
          </ac:spMkLst>
        </pc:spChg>
        <pc:spChg chg="mod">
          <ac:chgData name="Thắng Nguyễn" userId="ebe76b636774b6d8" providerId="LiveId" clId="{C05E1121-14F3-439F-AFD6-2EF6B974739F}" dt="2020-12-24T17:01:52.338" v="2582"/>
          <ac:spMkLst>
            <pc:docMk/>
            <pc:sldMk cId="564418836" sldId="309"/>
            <ac:spMk id="10" creationId="{9AC6A8CE-4489-4F9A-B8F4-220D59EAC7C4}"/>
          </ac:spMkLst>
        </pc:spChg>
        <pc:grpChg chg="add mod">
          <ac:chgData name="Thắng Nguyễn" userId="ebe76b636774b6d8" providerId="LiveId" clId="{C05E1121-14F3-439F-AFD6-2EF6B974739F}" dt="2020-12-24T17:02:19.676" v="2593" actId="1076"/>
          <ac:grpSpMkLst>
            <pc:docMk/>
            <pc:sldMk cId="564418836" sldId="309"/>
            <ac:grpSpMk id="6" creationId="{41914F7D-2869-4EDC-82A7-69B3AEC0B622}"/>
          </ac:grpSpMkLst>
        </pc:grpChg>
        <pc:grpChg chg="mod">
          <ac:chgData name="Thắng Nguyễn" userId="ebe76b636774b6d8" providerId="LiveId" clId="{C05E1121-14F3-439F-AFD6-2EF6B974739F}" dt="2020-12-24T17:01:52.338" v="2582"/>
          <ac:grpSpMkLst>
            <pc:docMk/>
            <pc:sldMk cId="564418836" sldId="309"/>
            <ac:grpSpMk id="7" creationId="{6BB0E2D5-F16D-40C4-92A0-12E5CEDA8C99}"/>
          </ac:grpSpMkLst>
        </pc:grpChg>
      </pc:sldChg>
      <pc:sldChg chg="addSp delSp modSp new mod modTransition">
        <pc:chgData name="Thắng Nguyễn" userId="ebe76b636774b6d8" providerId="LiveId" clId="{C05E1121-14F3-439F-AFD6-2EF6B974739F}" dt="2020-12-24T17:16:01.665" v="2841"/>
        <pc:sldMkLst>
          <pc:docMk/>
          <pc:sldMk cId="3778523361" sldId="310"/>
        </pc:sldMkLst>
        <pc:spChg chg="del">
          <ac:chgData name="Thắng Nguyễn" userId="ebe76b636774b6d8" providerId="LiveId" clId="{C05E1121-14F3-439F-AFD6-2EF6B974739F}" dt="2020-12-24T17:02:36.994" v="2595" actId="478"/>
          <ac:spMkLst>
            <pc:docMk/>
            <pc:sldMk cId="3778523361" sldId="310"/>
            <ac:spMk id="2" creationId="{F6DFC093-4990-4F74-8783-E367AED0E7EA}"/>
          </ac:spMkLst>
        </pc:spChg>
        <pc:spChg chg="del">
          <ac:chgData name="Thắng Nguyễn" userId="ebe76b636774b6d8" providerId="LiveId" clId="{C05E1121-14F3-439F-AFD6-2EF6B974739F}" dt="2020-12-24T17:03:10.269" v="2614" actId="478"/>
          <ac:spMkLst>
            <pc:docMk/>
            <pc:sldMk cId="3778523361" sldId="310"/>
            <ac:spMk id="3" creationId="{36D8E3C9-CDE3-41B8-B51B-843B5C0BFE05}"/>
          </ac:spMkLst>
        </pc:spChg>
        <pc:spChg chg="add mod">
          <ac:chgData name="Thắng Nguyễn" userId="ebe76b636774b6d8" providerId="LiveId" clId="{C05E1121-14F3-439F-AFD6-2EF6B974739F}" dt="2020-12-24T17:03:15.022" v="2615" actId="1076"/>
          <ac:spMkLst>
            <pc:docMk/>
            <pc:sldMk cId="3778523361" sldId="310"/>
            <ac:spMk id="4" creationId="{5858646E-A23E-48D2-9BD4-91D98D8E10A2}"/>
          </ac:spMkLst>
        </pc:spChg>
        <pc:spChg chg="add mod">
          <ac:chgData name="Thắng Nguyễn" userId="ebe76b636774b6d8" providerId="LiveId" clId="{C05E1121-14F3-439F-AFD6-2EF6B974739F}" dt="2020-12-24T17:04:47.489" v="2646" actId="123"/>
          <ac:spMkLst>
            <pc:docMk/>
            <pc:sldMk cId="3778523361" sldId="310"/>
            <ac:spMk id="6" creationId="{CADC0636-8104-4739-9BB1-EA7184ED79EA}"/>
          </ac:spMkLst>
        </pc:spChg>
      </pc:sldChg>
      <pc:sldChg chg="addSp delSp modSp new mod modTransition">
        <pc:chgData name="Thắng Nguyễn" userId="ebe76b636774b6d8" providerId="LiveId" clId="{C05E1121-14F3-439F-AFD6-2EF6B974739F}" dt="2020-12-24T17:16:01.665" v="2841"/>
        <pc:sldMkLst>
          <pc:docMk/>
          <pc:sldMk cId="966198187" sldId="311"/>
        </pc:sldMkLst>
        <pc:spChg chg="del">
          <ac:chgData name="Thắng Nguyễn" userId="ebe76b636774b6d8" providerId="LiveId" clId="{C05E1121-14F3-439F-AFD6-2EF6B974739F}" dt="2020-12-24T17:04:55.387" v="2648" actId="478"/>
          <ac:spMkLst>
            <pc:docMk/>
            <pc:sldMk cId="966198187" sldId="311"/>
            <ac:spMk id="2" creationId="{524414C6-F7BC-435A-9AFE-EA9D6F18E803}"/>
          </ac:spMkLst>
        </pc:spChg>
        <pc:spChg chg="del">
          <ac:chgData name="Thắng Nguyễn" userId="ebe76b636774b6d8" providerId="LiveId" clId="{C05E1121-14F3-439F-AFD6-2EF6B974739F}" dt="2020-12-24T17:04:57.876" v="2649" actId="478"/>
          <ac:spMkLst>
            <pc:docMk/>
            <pc:sldMk cId="966198187" sldId="311"/>
            <ac:spMk id="3" creationId="{3F0D32A0-4AB8-4470-AA56-35B774D190CB}"/>
          </ac:spMkLst>
        </pc:spChg>
        <pc:spChg chg="add mod">
          <ac:chgData name="Thắng Nguyễn" userId="ebe76b636774b6d8" providerId="LiveId" clId="{C05E1121-14F3-439F-AFD6-2EF6B974739F}" dt="2020-12-24T17:05:59.559" v="2664" actId="1076"/>
          <ac:spMkLst>
            <pc:docMk/>
            <pc:sldMk cId="966198187" sldId="311"/>
            <ac:spMk id="5" creationId="{365E73F2-7666-4B71-8E99-D90D142A5F15}"/>
          </ac:spMkLst>
        </pc:spChg>
        <pc:spChg chg="add mod">
          <ac:chgData name="Thắng Nguyễn" userId="ebe76b636774b6d8" providerId="LiveId" clId="{C05E1121-14F3-439F-AFD6-2EF6B974739F}" dt="2020-12-24T17:07:01.900" v="2678" actId="1035"/>
          <ac:spMkLst>
            <pc:docMk/>
            <pc:sldMk cId="966198187" sldId="311"/>
            <ac:spMk id="7" creationId="{5C1925AE-C2B7-488D-9920-82FF5C5636D9}"/>
          </ac:spMkLst>
        </pc:spChg>
        <pc:picChg chg="add mod">
          <ac:chgData name="Thắng Nguyễn" userId="ebe76b636774b6d8" providerId="LiveId" clId="{C05E1121-14F3-439F-AFD6-2EF6B974739F}" dt="2020-12-24T17:06:59.111" v="2677" actId="14100"/>
          <ac:picMkLst>
            <pc:docMk/>
            <pc:sldMk cId="966198187" sldId="311"/>
            <ac:picMk id="3074" creationId="{7ED340BA-CAD6-4111-9F3B-684727C8E91B}"/>
          </ac:picMkLst>
        </pc:picChg>
      </pc:sldChg>
      <pc:sldChg chg="addSp delSp modSp new mod modTransition">
        <pc:chgData name="Thắng Nguyễn" userId="ebe76b636774b6d8" providerId="LiveId" clId="{C05E1121-14F3-439F-AFD6-2EF6B974739F}" dt="2020-12-24T17:16:01.665" v="2841"/>
        <pc:sldMkLst>
          <pc:docMk/>
          <pc:sldMk cId="382566983" sldId="312"/>
        </pc:sldMkLst>
        <pc:spChg chg="del">
          <ac:chgData name="Thắng Nguyễn" userId="ebe76b636774b6d8" providerId="LiveId" clId="{C05E1121-14F3-439F-AFD6-2EF6B974739F}" dt="2020-12-24T17:07:21.459" v="2680" actId="478"/>
          <ac:spMkLst>
            <pc:docMk/>
            <pc:sldMk cId="382566983" sldId="312"/>
            <ac:spMk id="2" creationId="{ACFC32A7-3AAD-4D87-A9BA-C2603C862619}"/>
          </ac:spMkLst>
        </pc:spChg>
        <pc:spChg chg="del">
          <ac:chgData name="Thắng Nguyễn" userId="ebe76b636774b6d8" providerId="LiveId" clId="{C05E1121-14F3-439F-AFD6-2EF6B974739F}" dt="2020-12-24T17:07:21.459" v="2680" actId="478"/>
          <ac:spMkLst>
            <pc:docMk/>
            <pc:sldMk cId="382566983" sldId="312"/>
            <ac:spMk id="3" creationId="{062B6021-8F3E-4D1D-B4BF-7E88D3550E56}"/>
          </ac:spMkLst>
        </pc:spChg>
        <pc:spChg chg="add mod">
          <ac:chgData name="Thắng Nguyễn" userId="ebe76b636774b6d8" providerId="LiveId" clId="{C05E1121-14F3-439F-AFD6-2EF6B974739F}" dt="2020-12-24T17:08:56.585" v="2712" actId="1076"/>
          <ac:spMkLst>
            <pc:docMk/>
            <pc:sldMk cId="382566983" sldId="312"/>
            <ac:spMk id="5" creationId="{BAE2127D-C156-4C32-B8FF-4D101E4D0ABE}"/>
          </ac:spMkLst>
        </pc:spChg>
        <pc:spChg chg="add mod">
          <ac:chgData name="Thắng Nguyễn" userId="ebe76b636774b6d8" providerId="LiveId" clId="{C05E1121-14F3-439F-AFD6-2EF6B974739F}" dt="2020-12-24T17:08:49.747" v="2707" actId="1076"/>
          <ac:spMkLst>
            <pc:docMk/>
            <pc:sldMk cId="382566983" sldId="312"/>
            <ac:spMk id="7" creationId="{3532DFDE-C6E9-4BF9-BC4C-E19C51CE6C65}"/>
          </ac:spMkLst>
        </pc:spChg>
        <pc:spChg chg="add mod">
          <ac:chgData name="Thắng Nguyễn" userId="ebe76b636774b6d8" providerId="LiveId" clId="{C05E1121-14F3-439F-AFD6-2EF6B974739F}" dt="2020-12-24T17:08:39.699" v="2702" actId="1076"/>
          <ac:spMkLst>
            <pc:docMk/>
            <pc:sldMk cId="382566983" sldId="312"/>
            <ac:spMk id="9" creationId="{6918B636-169B-410C-BD04-046BDDE815F7}"/>
          </ac:spMkLst>
        </pc:spChg>
      </pc:sldChg>
      <pc:sldChg chg="modSp add mod ord modTransition">
        <pc:chgData name="Thắng Nguyễn" userId="ebe76b636774b6d8" providerId="LiveId" clId="{C05E1121-14F3-439F-AFD6-2EF6B974739F}" dt="2020-12-24T17:16:01.665" v="2841"/>
        <pc:sldMkLst>
          <pc:docMk/>
          <pc:sldMk cId="3873184000" sldId="313"/>
        </pc:sldMkLst>
        <pc:spChg chg="mod">
          <ac:chgData name="Thắng Nguyễn" userId="ebe76b636774b6d8" providerId="LiveId" clId="{C05E1121-14F3-439F-AFD6-2EF6B974739F}" dt="2020-12-24T17:09:22.169" v="2717" actId="20577"/>
          <ac:spMkLst>
            <pc:docMk/>
            <pc:sldMk cId="3873184000" sldId="313"/>
            <ac:spMk id="2" creationId="{C811A86A-2135-4F67-8A50-CC0CFEA9C8CB}"/>
          </ac:spMkLst>
        </pc:spChg>
        <pc:spChg chg="mod">
          <ac:chgData name="Thắng Nguyễn" userId="ebe76b636774b6d8" providerId="LiveId" clId="{C05E1121-14F3-439F-AFD6-2EF6B974739F}" dt="2020-12-24T17:09:37.674" v="2751" actId="20577"/>
          <ac:spMkLst>
            <pc:docMk/>
            <pc:sldMk cId="3873184000" sldId="313"/>
            <ac:spMk id="3" creationId="{F05AB9D9-2CF1-401F-B6E0-AFA1977CAE3D}"/>
          </ac:spMkLst>
        </pc:spChg>
      </pc:sldChg>
      <pc:sldChg chg="addSp delSp modSp new mod modTransition modClrScheme chgLayout">
        <pc:chgData name="Thắng Nguyễn" userId="ebe76b636774b6d8" providerId="LiveId" clId="{C05E1121-14F3-439F-AFD6-2EF6B974739F}" dt="2020-12-24T17:16:01.665" v="2841"/>
        <pc:sldMkLst>
          <pc:docMk/>
          <pc:sldMk cId="3654615535" sldId="314"/>
        </pc:sldMkLst>
        <pc:spChg chg="del">
          <ac:chgData name="Thắng Nguyễn" userId="ebe76b636774b6d8" providerId="LiveId" clId="{C05E1121-14F3-439F-AFD6-2EF6B974739F}" dt="2020-12-24T17:09:46.281" v="2753" actId="700"/>
          <ac:spMkLst>
            <pc:docMk/>
            <pc:sldMk cId="3654615535" sldId="314"/>
            <ac:spMk id="2" creationId="{34805495-2944-4824-8171-A587833D0039}"/>
          </ac:spMkLst>
        </pc:spChg>
        <pc:spChg chg="del mod ord">
          <ac:chgData name="Thắng Nguyễn" userId="ebe76b636774b6d8" providerId="LiveId" clId="{C05E1121-14F3-439F-AFD6-2EF6B974739F}" dt="2020-12-24T17:09:46.281" v="2753" actId="700"/>
          <ac:spMkLst>
            <pc:docMk/>
            <pc:sldMk cId="3654615535" sldId="314"/>
            <ac:spMk id="3" creationId="{A4F30A8D-BF5B-47F6-ADC9-089DF14F7A48}"/>
          </ac:spMkLst>
        </pc:spChg>
        <pc:spChg chg="add del mod ord">
          <ac:chgData name="Thắng Nguyễn" userId="ebe76b636774b6d8" providerId="LiveId" clId="{C05E1121-14F3-439F-AFD6-2EF6B974739F}" dt="2020-12-24T17:09:48.635" v="2754" actId="478"/>
          <ac:spMkLst>
            <pc:docMk/>
            <pc:sldMk cId="3654615535" sldId="314"/>
            <ac:spMk id="4" creationId="{4BF462BE-F918-484A-9F81-0CB5065A5C9E}"/>
          </ac:spMkLst>
        </pc:spChg>
        <pc:spChg chg="add del mod ord">
          <ac:chgData name="Thắng Nguyễn" userId="ebe76b636774b6d8" providerId="LiveId" clId="{C05E1121-14F3-439F-AFD6-2EF6B974739F}" dt="2020-12-24T17:09:48.635" v="2754" actId="478"/>
          <ac:spMkLst>
            <pc:docMk/>
            <pc:sldMk cId="3654615535" sldId="314"/>
            <ac:spMk id="5" creationId="{5FF2134D-8036-4425-BA4D-FE4E3142A78A}"/>
          </ac:spMkLst>
        </pc:spChg>
        <pc:spChg chg="add mod">
          <ac:chgData name="Thắng Nguyễn" userId="ebe76b636774b6d8" providerId="LiveId" clId="{C05E1121-14F3-439F-AFD6-2EF6B974739F}" dt="2020-12-24T17:10:44.633" v="2764" actId="1076"/>
          <ac:spMkLst>
            <pc:docMk/>
            <pc:sldMk cId="3654615535" sldId="314"/>
            <ac:spMk id="7" creationId="{BBA2C95F-A17E-4115-ADDF-DEA9CFC78077}"/>
          </ac:spMkLst>
        </pc:spChg>
        <pc:spChg chg="add mod">
          <ac:chgData name="Thắng Nguyễn" userId="ebe76b636774b6d8" providerId="LiveId" clId="{C05E1121-14F3-439F-AFD6-2EF6B974739F}" dt="2020-12-24T17:10:36.138" v="2763" actId="14100"/>
          <ac:spMkLst>
            <pc:docMk/>
            <pc:sldMk cId="3654615535" sldId="314"/>
            <ac:spMk id="9" creationId="{669A94A5-C520-4EC4-B13B-6EC644487C07}"/>
          </ac:spMkLst>
        </pc:spChg>
      </pc:sldChg>
      <pc:sldMasterChg chg="addSldLayout delSldLayout modSldLayout sldLayoutOrd">
        <pc:chgData name="Thắng Nguyễn" userId="ebe76b636774b6d8" providerId="LiveId" clId="{C05E1121-14F3-439F-AFD6-2EF6B974739F}" dt="2020-12-24T16:22:45.783" v="2215" actId="1076"/>
        <pc:sldMasterMkLst>
          <pc:docMk/>
          <pc:sldMasterMk cId="811727459" sldId="2147483648"/>
        </pc:sldMasterMkLst>
        <pc:sldLayoutChg chg="delSp modSp mod">
          <pc:chgData name="Thắng Nguyễn" userId="ebe76b636774b6d8" providerId="LiveId" clId="{C05E1121-14F3-439F-AFD6-2EF6B974739F}" dt="2020-12-21T08:49:24.323" v="199" actId="1076"/>
          <pc:sldLayoutMkLst>
            <pc:docMk/>
            <pc:sldMasterMk cId="811727459" sldId="2147483648"/>
            <pc:sldLayoutMk cId="377460425" sldId="2147483650"/>
          </pc:sldLayoutMkLst>
          <pc:spChg chg="del">
            <ac:chgData name="Thắng Nguyễn" userId="ebe76b636774b6d8" providerId="LiveId" clId="{C05E1121-14F3-439F-AFD6-2EF6B974739F}" dt="2020-12-21T08:45:08.379" v="68" actId="478"/>
            <ac:spMkLst>
              <pc:docMk/>
              <pc:sldMasterMk cId="811727459" sldId="2147483648"/>
              <pc:sldLayoutMk cId="377460425" sldId="2147483650"/>
              <ac:spMk id="76" creationId="{A8C597AF-BD85-4221-8AC2-1E2A597AABF4}"/>
            </ac:spMkLst>
          </pc:spChg>
          <pc:grpChg chg="del">
            <ac:chgData name="Thắng Nguyễn" userId="ebe76b636774b6d8" providerId="LiveId" clId="{C05E1121-14F3-439F-AFD6-2EF6B974739F}" dt="2020-12-21T08:44:59.275" v="66" actId="478"/>
            <ac:grpSpMkLst>
              <pc:docMk/>
              <pc:sldMasterMk cId="811727459" sldId="2147483648"/>
              <pc:sldLayoutMk cId="377460425" sldId="2147483650"/>
              <ac:grpSpMk id="57" creationId="{A7B110F2-4E0E-4266-8FE3-A93468BB840B}"/>
            </ac:grpSpMkLst>
          </pc:grpChg>
          <pc:grpChg chg="del">
            <ac:chgData name="Thắng Nguyễn" userId="ebe76b636774b6d8" providerId="LiveId" clId="{C05E1121-14F3-439F-AFD6-2EF6B974739F}" dt="2020-12-21T08:45:00.999" v="67" actId="478"/>
            <ac:grpSpMkLst>
              <pc:docMk/>
              <pc:sldMasterMk cId="811727459" sldId="2147483648"/>
              <pc:sldLayoutMk cId="377460425" sldId="2147483650"/>
              <ac:grpSpMk id="66" creationId="{ADFD5413-092C-42AE-886C-39F9F9306127}"/>
            </ac:grpSpMkLst>
          </pc:grpChg>
          <pc:picChg chg="mod">
            <ac:chgData name="Thắng Nguyễn" userId="ebe76b636774b6d8" providerId="LiveId" clId="{C05E1121-14F3-439F-AFD6-2EF6B974739F}" dt="2020-12-21T08:49:24.323" v="199" actId="1076"/>
            <ac:picMkLst>
              <pc:docMk/>
              <pc:sldMasterMk cId="811727459" sldId="2147483648"/>
              <pc:sldLayoutMk cId="377460425" sldId="2147483650"/>
              <ac:picMk id="56" creationId="{2B152A13-8185-4691-BDD0-6E45192B7E94}"/>
            </ac:picMkLst>
          </pc:picChg>
        </pc:sldLayoutChg>
        <pc:sldLayoutChg chg="modSp mod">
          <pc:chgData name="Thắng Nguyễn" userId="ebe76b636774b6d8" providerId="LiveId" clId="{C05E1121-14F3-439F-AFD6-2EF6B974739F}" dt="2020-12-21T08:45:17.238" v="69" actId="20577"/>
          <pc:sldLayoutMkLst>
            <pc:docMk/>
            <pc:sldMasterMk cId="811727459" sldId="2147483648"/>
            <pc:sldLayoutMk cId="3099393888" sldId="2147483652"/>
          </pc:sldLayoutMkLst>
          <pc:spChg chg="mod">
            <ac:chgData name="Thắng Nguyễn" userId="ebe76b636774b6d8" providerId="LiveId" clId="{C05E1121-14F3-439F-AFD6-2EF6B974739F}" dt="2020-12-21T08:45:17.238" v="69" actId="20577"/>
            <ac:spMkLst>
              <pc:docMk/>
              <pc:sldMasterMk cId="811727459" sldId="2147483648"/>
              <pc:sldLayoutMk cId="3099393888" sldId="2147483652"/>
              <ac:spMk id="12" creationId="{F8BD0F61-BF15-4689-AC5D-783F792A0BED}"/>
            </ac:spMkLst>
          </pc:spChg>
        </pc:sldLayoutChg>
        <pc:sldLayoutChg chg="modSp mod">
          <pc:chgData name="Thắng Nguyễn" userId="ebe76b636774b6d8" providerId="LiveId" clId="{C05E1121-14F3-439F-AFD6-2EF6B974739F}" dt="2020-12-24T14:54:44.846" v="901" actId="1076"/>
          <pc:sldLayoutMkLst>
            <pc:docMk/>
            <pc:sldMasterMk cId="811727459" sldId="2147483648"/>
            <pc:sldLayoutMk cId="2064278753" sldId="2147483653"/>
          </pc:sldLayoutMkLst>
          <pc:grpChg chg="mod">
            <ac:chgData name="Thắng Nguyễn" userId="ebe76b636774b6d8" providerId="LiveId" clId="{C05E1121-14F3-439F-AFD6-2EF6B974739F}" dt="2020-12-24T14:54:44.846" v="901" actId="1076"/>
            <ac:grpSpMkLst>
              <pc:docMk/>
              <pc:sldMasterMk cId="811727459" sldId="2147483648"/>
              <pc:sldLayoutMk cId="2064278753" sldId="2147483653"/>
              <ac:grpSpMk id="17" creationId="{AA90645F-565C-4173-BE60-2EA8EDC5379E}"/>
            </ac:grpSpMkLst>
          </pc:grpChg>
        </pc:sldLayoutChg>
        <pc:sldLayoutChg chg="modSp mod">
          <pc:chgData name="Thắng Nguyễn" userId="ebe76b636774b6d8" providerId="LiveId" clId="{C05E1121-14F3-439F-AFD6-2EF6B974739F}" dt="2020-12-21T08:21:56.169" v="49" actId="14100"/>
          <pc:sldLayoutMkLst>
            <pc:docMk/>
            <pc:sldMasterMk cId="811727459" sldId="2147483648"/>
            <pc:sldLayoutMk cId="2476363354" sldId="2147483654"/>
          </pc:sldLayoutMkLst>
          <pc:spChg chg="mod">
            <ac:chgData name="Thắng Nguyễn" userId="ebe76b636774b6d8" providerId="LiveId" clId="{C05E1121-14F3-439F-AFD6-2EF6B974739F}" dt="2020-12-21T08:21:50.576" v="47" actId="14100"/>
            <ac:spMkLst>
              <pc:docMk/>
              <pc:sldMasterMk cId="811727459" sldId="2147483648"/>
              <pc:sldLayoutMk cId="2476363354" sldId="2147483654"/>
              <ac:spMk id="10" creationId="{358FDA43-CC49-43D7-A42A-2D21C0FA471E}"/>
            </ac:spMkLst>
          </pc:spChg>
          <pc:spChg chg="mod">
            <ac:chgData name="Thắng Nguyễn" userId="ebe76b636774b6d8" providerId="LiveId" clId="{C05E1121-14F3-439F-AFD6-2EF6B974739F}" dt="2020-12-21T08:21:53.349" v="48" actId="14100"/>
            <ac:spMkLst>
              <pc:docMk/>
              <pc:sldMasterMk cId="811727459" sldId="2147483648"/>
              <pc:sldLayoutMk cId="2476363354" sldId="2147483654"/>
              <ac:spMk id="13" creationId="{94BFF1C4-1E63-4FC8-84BD-507BD9FCAFDF}"/>
            </ac:spMkLst>
          </pc:spChg>
          <pc:spChg chg="mod">
            <ac:chgData name="Thắng Nguyễn" userId="ebe76b636774b6d8" providerId="LiveId" clId="{C05E1121-14F3-439F-AFD6-2EF6B974739F}" dt="2020-12-21T08:21:56.169" v="49" actId="14100"/>
            <ac:spMkLst>
              <pc:docMk/>
              <pc:sldMasterMk cId="811727459" sldId="2147483648"/>
              <pc:sldLayoutMk cId="2476363354" sldId="2147483654"/>
              <ac:spMk id="15" creationId="{7C0D6901-82AF-4E4A-85B7-6183980CCF16}"/>
            </ac:spMkLst>
          </pc:spChg>
        </pc:sldLayoutChg>
        <pc:sldLayoutChg chg="delSp del mod">
          <pc:chgData name="Thắng Nguyễn" userId="ebe76b636774b6d8" providerId="LiveId" clId="{C05E1121-14F3-439F-AFD6-2EF6B974739F}" dt="2020-12-21T08:46:27.963" v="72" actId="2696"/>
          <pc:sldLayoutMkLst>
            <pc:docMk/>
            <pc:sldMasterMk cId="811727459" sldId="2147483648"/>
            <pc:sldLayoutMk cId="3953965862" sldId="2147483655"/>
          </pc:sldLayoutMkLst>
          <pc:spChg chg="del">
            <ac:chgData name="Thắng Nguyễn" userId="ebe76b636774b6d8" providerId="LiveId" clId="{C05E1121-14F3-439F-AFD6-2EF6B974739F}" dt="2020-12-21T08:45:35.614" v="70" actId="478"/>
            <ac:spMkLst>
              <pc:docMk/>
              <pc:sldMasterMk cId="811727459" sldId="2147483648"/>
              <pc:sldLayoutMk cId="3953965862" sldId="2147483655"/>
              <ac:spMk id="8" creationId="{3D054656-B442-43C8-8356-99753B369C14}"/>
            </ac:spMkLst>
          </pc:spChg>
          <pc:spChg chg="del">
            <ac:chgData name="Thắng Nguyễn" userId="ebe76b636774b6d8" providerId="LiveId" clId="{C05E1121-14F3-439F-AFD6-2EF6B974739F}" dt="2020-12-21T08:45:35.614" v="70" actId="478"/>
            <ac:spMkLst>
              <pc:docMk/>
              <pc:sldMasterMk cId="811727459" sldId="2147483648"/>
              <pc:sldLayoutMk cId="3953965862" sldId="2147483655"/>
              <ac:spMk id="9" creationId="{11BD2C88-44D2-46B9-82B2-FD0183631D22}"/>
            </ac:spMkLst>
          </pc:spChg>
          <pc:spChg chg="del">
            <ac:chgData name="Thắng Nguyễn" userId="ebe76b636774b6d8" providerId="LiveId" clId="{C05E1121-14F3-439F-AFD6-2EF6B974739F}" dt="2020-12-21T08:45:35.614" v="70" actId="478"/>
            <ac:spMkLst>
              <pc:docMk/>
              <pc:sldMasterMk cId="811727459" sldId="2147483648"/>
              <pc:sldLayoutMk cId="3953965862" sldId="2147483655"/>
              <ac:spMk id="10" creationId="{7781F0E9-9847-4051-AE65-9EC890B3040A}"/>
            </ac:spMkLst>
          </pc:spChg>
          <pc:spChg chg="del">
            <ac:chgData name="Thắng Nguyễn" userId="ebe76b636774b6d8" providerId="LiveId" clId="{C05E1121-14F3-439F-AFD6-2EF6B974739F}" dt="2020-12-21T08:45:35.614" v="70" actId="478"/>
            <ac:spMkLst>
              <pc:docMk/>
              <pc:sldMasterMk cId="811727459" sldId="2147483648"/>
              <pc:sldLayoutMk cId="3953965862" sldId="2147483655"/>
              <ac:spMk id="11" creationId="{2B6C84F9-C11A-4980-93DA-6DD8A787A8C3}"/>
            </ac:spMkLst>
          </pc:spChg>
          <pc:spChg chg="del">
            <ac:chgData name="Thắng Nguyễn" userId="ebe76b636774b6d8" providerId="LiveId" clId="{C05E1121-14F3-439F-AFD6-2EF6B974739F}" dt="2020-12-21T08:45:35.614" v="70" actId="478"/>
            <ac:spMkLst>
              <pc:docMk/>
              <pc:sldMasterMk cId="811727459" sldId="2147483648"/>
              <pc:sldLayoutMk cId="3953965862" sldId="2147483655"/>
              <ac:spMk id="12" creationId="{C43CF3D0-D82E-4022-AB23-170F2461A69E}"/>
            </ac:spMkLst>
          </pc:spChg>
          <pc:spChg chg="del">
            <ac:chgData name="Thắng Nguyễn" userId="ebe76b636774b6d8" providerId="LiveId" clId="{C05E1121-14F3-439F-AFD6-2EF6B974739F}" dt="2020-12-21T08:45:35.614" v="70" actId="478"/>
            <ac:spMkLst>
              <pc:docMk/>
              <pc:sldMasterMk cId="811727459" sldId="2147483648"/>
              <pc:sldLayoutMk cId="3953965862" sldId="2147483655"/>
              <ac:spMk id="13" creationId="{96C92B84-2FDC-49B9-A530-8C9EDAD90E8D}"/>
            </ac:spMkLst>
          </pc:spChg>
          <pc:spChg chg="del">
            <ac:chgData name="Thắng Nguyễn" userId="ebe76b636774b6d8" providerId="LiveId" clId="{C05E1121-14F3-439F-AFD6-2EF6B974739F}" dt="2020-12-21T08:45:35.614" v="70" actId="478"/>
            <ac:spMkLst>
              <pc:docMk/>
              <pc:sldMasterMk cId="811727459" sldId="2147483648"/>
              <pc:sldLayoutMk cId="3953965862" sldId="2147483655"/>
              <ac:spMk id="15" creationId="{BC5E1B24-A7C7-49C5-A425-47AB9CCB5CDD}"/>
            </ac:spMkLst>
          </pc:spChg>
          <pc:spChg chg="del">
            <ac:chgData name="Thắng Nguyễn" userId="ebe76b636774b6d8" providerId="LiveId" clId="{C05E1121-14F3-439F-AFD6-2EF6B974739F}" dt="2020-12-21T08:45:35.614" v="70" actId="478"/>
            <ac:spMkLst>
              <pc:docMk/>
              <pc:sldMasterMk cId="811727459" sldId="2147483648"/>
              <pc:sldLayoutMk cId="3953965862" sldId="2147483655"/>
              <ac:spMk id="16" creationId="{71C70AF1-2D6A-412D-8B89-5C088A9704CF}"/>
            </ac:spMkLst>
          </pc:spChg>
          <pc:spChg chg="del">
            <ac:chgData name="Thắng Nguyễn" userId="ebe76b636774b6d8" providerId="LiveId" clId="{C05E1121-14F3-439F-AFD6-2EF6B974739F}" dt="2020-12-21T08:45:35.614" v="70" actId="478"/>
            <ac:spMkLst>
              <pc:docMk/>
              <pc:sldMasterMk cId="811727459" sldId="2147483648"/>
              <pc:sldLayoutMk cId="3953965862" sldId="2147483655"/>
              <ac:spMk id="18" creationId="{2311FE71-8F2A-471A-B2AC-95CCD8E5960A}"/>
            </ac:spMkLst>
          </pc:spChg>
        </pc:sldLayoutChg>
        <pc:sldLayoutChg chg="addSp modSp ord">
          <pc:chgData name="Thắng Nguyễn" userId="ebe76b636774b6d8" providerId="LiveId" clId="{C05E1121-14F3-439F-AFD6-2EF6B974739F}" dt="2020-12-21T08:46:29.431" v="73"/>
          <pc:sldLayoutMkLst>
            <pc:docMk/>
            <pc:sldMasterMk cId="811727459" sldId="2147483648"/>
            <pc:sldLayoutMk cId="4203592926" sldId="2147483658"/>
          </pc:sldLayoutMkLst>
          <pc:picChg chg="add mod">
            <ac:chgData name="Thắng Nguyễn" userId="ebe76b636774b6d8" providerId="LiveId" clId="{C05E1121-14F3-439F-AFD6-2EF6B974739F}" dt="2020-12-21T08:46:29.431" v="73"/>
            <ac:picMkLst>
              <pc:docMk/>
              <pc:sldMasterMk cId="811727459" sldId="2147483648"/>
              <pc:sldLayoutMk cId="4203592926" sldId="2147483658"/>
              <ac:picMk id="4" creationId="{4A1FECE4-8CFE-4E0D-9861-AEA93BC6CFA3}"/>
            </ac:picMkLst>
          </pc:picChg>
        </pc:sldLayoutChg>
        <pc:sldLayoutChg chg="delSp mod">
          <pc:chgData name="Thắng Nguyễn" userId="ebe76b636774b6d8" providerId="LiveId" clId="{C05E1121-14F3-439F-AFD6-2EF6B974739F}" dt="2020-12-21T11:02:45.495" v="325" actId="478"/>
          <pc:sldLayoutMkLst>
            <pc:docMk/>
            <pc:sldMasterMk cId="811727459" sldId="2147483648"/>
            <pc:sldLayoutMk cId="997662084" sldId="2147483659"/>
          </pc:sldLayoutMkLst>
          <pc:spChg chg="del">
            <ac:chgData name="Thắng Nguyễn" userId="ebe76b636774b6d8" providerId="LiveId" clId="{C05E1121-14F3-439F-AFD6-2EF6B974739F}" dt="2020-12-21T11:02:45.495" v="325" actId="478"/>
            <ac:spMkLst>
              <pc:docMk/>
              <pc:sldMasterMk cId="811727459" sldId="2147483648"/>
              <pc:sldLayoutMk cId="997662084" sldId="2147483659"/>
              <ac:spMk id="2" creationId="{61B76B5E-065D-485C-8A6A-5713BB19D7D9}"/>
            </ac:spMkLst>
          </pc:spChg>
          <pc:spChg chg="del">
            <ac:chgData name="Thắng Nguyễn" userId="ebe76b636774b6d8" providerId="LiveId" clId="{C05E1121-14F3-439F-AFD6-2EF6B974739F}" dt="2020-12-21T11:02:45.495" v="325" actId="478"/>
            <ac:spMkLst>
              <pc:docMk/>
              <pc:sldMasterMk cId="811727459" sldId="2147483648"/>
              <pc:sldLayoutMk cId="997662084" sldId="2147483659"/>
              <ac:spMk id="3" creationId="{7C209462-2049-4FD0-A099-15BABBAEEC9C}"/>
            </ac:spMkLst>
          </pc:spChg>
          <pc:spChg chg="del">
            <ac:chgData name="Thắng Nguyễn" userId="ebe76b636774b6d8" providerId="LiveId" clId="{C05E1121-14F3-439F-AFD6-2EF6B974739F}" dt="2020-12-21T11:02:45.495" v="325" actId="478"/>
            <ac:spMkLst>
              <pc:docMk/>
              <pc:sldMasterMk cId="811727459" sldId="2147483648"/>
              <pc:sldLayoutMk cId="997662084" sldId="2147483659"/>
              <ac:spMk id="4" creationId="{BEE2A63B-C928-48C8-B81C-223E8ECCD432}"/>
            </ac:spMkLst>
          </pc:spChg>
          <pc:spChg chg="del">
            <ac:chgData name="Thắng Nguyễn" userId="ebe76b636774b6d8" providerId="LiveId" clId="{C05E1121-14F3-439F-AFD6-2EF6B974739F}" dt="2020-12-21T11:02:45.495" v="325" actId="478"/>
            <ac:spMkLst>
              <pc:docMk/>
              <pc:sldMasterMk cId="811727459" sldId="2147483648"/>
              <pc:sldLayoutMk cId="997662084" sldId="2147483659"/>
              <ac:spMk id="5" creationId="{6C5A6783-1D30-4444-AD68-B98A44FC8DBC}"/>
            </ac:spMkLst>
          </pc:spChg>
          <pc:spChg chg="del">
            <ac:chgData name="Thắng Nguyễn" userId="ebe76b636774b6d8" providerId="LiveId" clId="{C05E1121-14F3-439F-AFD6-2EF6B974739F}" dt="2020-12-21T11:02:45.495" v="325" actId="478"/>
            <ac:spMkLst>
              <pc:docMk/>
              <pc:sldMasterMk cId="811727459" sldId="2147483648"/>
              <pc:sldLayoutMk cId="997662084" sldId="2147483659"/>
              <ac:spMk id="6" creationId="{7660F044-B15A-42C4-8198-9DB79811B5A6}"/>
            </ac:spMkLst>
          </pc:spChg>
        </pc:sldLayoutChg>
        <pc:sldLayoutChg chg="modSp mod">
          <pc:chgData name="Thắng Nguyễn" userId="ebe76b636774b6d8" providerId="LiveId" clId="{C05E1121-14F3-439F-AFD6-2EF6B974739F}" dt="2020-12-24T16:22:45.783" v="2215" actId="1076"/>
          <pc:sldLayoutMkLst>
            <pc:docMk/>
            <pc:sldMasterMk cId="811727459" sldId="2147483648"/>
            <pc:sldLayoutMk cId="3152919814" sldId="2147483660"/>
          </pc:sldLayoutMkLst>
          <pc:spChg chg="mod">
            <ac:chgData name="Thắng Nguyễn" userId="ebe76b636774b6d8" providerId="LiveId" clId="{C05E1121-14F3-439F-AFD6-2EF6B974739F}" dt="2020-12-24T16:22:44.464" v="2213" actId="1076"/>
            <ac:spMkLst>
              <pc:docMk/>
              <pc:sldMasterMk cId="811727459" sldId="2147483648"/>
              <pc:sldLayoutMk cId="3152919814" sldId="2147483660"/>
              <ac:spMk id="7" creationId="{BE5E40B0-F111-4C8A-A234-A48DF620567F}"/>
            </ac:spMkLst>
          </pc:spChg>
          <pc:grpChg chg="mod">
            <ac:chgData name="Thắng Nguyễn" userId="ebe76b636774b6d8" providerId="LiveId" clId="{C05E1121-14F3-439F-AFD6-2EF6B974739F}" dt="2020-12-21T08:50:45.896" v="245" actId="1076"/>
            <ac:grpSpMkLst>
              <pc:docMk/>
              <pc:sldMasterMk cId="811727459" sldId="2147483648"/>
              <pc:sldLayoutMk cId="3152919814" sldId="2147483660"/>
              <ac:grpSpMk id="3" creationId="{E455E2D4-9847-4F81-B34F-84321A760DEC}"/>
            </ac:grpSpMkLst>
          </pc:grpChg>
          <pc:grpChg chg="mod">
            <ac:chgData name="Thắng Nguyễn" userId="ebe76b636774b6d8" providerId="LiveId" clId="{C05E1121-14F3-439F-AFD6-2EF6B974739F}" dt="2020-12-24T16:22:45.783" v="2215" actId="1076"/>
            <ac:grpSpMkLst>
              <pc:docMk/>
              <pc:sldMasterMk cId="811727459" sldId="2147483648"/>
              <pc:sldLayoutMk cId="3152919814" sldId="2147483660"/>
              <ac:grpSpMk id="8" creationId="{7E988E7A-FF0F-4372-9DB1-EB4C5196DF47}"/>
            </ac:grpSpMkLst>
          </pc:grpChg>
        </pc:sldLayoutChg>
        <pc:sldLayoutChg chg="del">
          <pc:chgData name="Thắng Nguyễn" userId="ebe76b636774b6d8" providerId="LiveId" clId="{C05E1121-14F3-439F-AFD6-2EF6B974739F}" dt="2020-12-21T08:47:50.465" v="80" actId="18676"/>
          <pc:sldLayoutMkLst>
            <pc:docMk/>
            <pc:sldMasterMk cId="811727459" sldId="2147483648"/>
            <pc:sldLayoutMk cId="1052715233" sldId="2147483661"/>
          </pc:sldLayoutMkLst>
        </pc:sldLayoutChg>
        <pc:sldLayoutChg chg="addSp delSp modSp new mod modAnim">
          <pc:chgData name="Thắng Nguyễn" userId="ebe76b636774b6d8" providerId="LiveId" clId="{C05E1121-14F3-439F-AFD6-2EF6B974739F}" dt="2020-12-21T11:16:48.615" v="578"/>
          <pc:sldLayoutMkLst>
            <pc:docMk/>
            <pc:sldMasterMk cId="811727459" sldId="2147483648"/>
            <pc:sldLayoutMk cId="773595449" sldId="2147483667"/>
          </pc:sldLayoutMkLst>
          <pc:spChg chg="del mod">
            <ac:chgData name="Thắng Nguyễn" userId="ebe76b636774b6d8" providerId="LiveId" clId="{C05E1121-14F3-439F-AFD6-2EF6B974739F}" dt="2020-12-21T11:03:55.074" v="329" actId="478"/>
            <ac:spMkLst>
              <pc:docMk/>
              <pc:sldMasterMk cId="811727459" sldId="2147483648"/>
              <pc:sldLayoutMk cId="773595449" sldId="2147483667"/>
              <ac:spMk id="2" creationId="{D24DE225-C421-42C6-8D4B-A96C1E187085}"/>
            </ac:spMkLst>
          </pc:spChg>
          <pc:spChg chg="add mod">
            <ac:chgData name="Thắng Nguyễn" userId="ebe76b636774b6d8" providerId="LiveId" clId="{C05E1121-14F3-439F-AFD6-2EF6B974739F}" dt="2020-12-21T11:08:10.877" v="332" actId="207"/>
            <ac:spMkLst>
              <pc:docMk/>
              <pc:sldMasterMk cId="811727459" sldId="2147483648"/>
              <pc:sldLayoutMk cId="773595449" sldId="2147483667"/>
              <ac:spMk id="3" creationId="{E93740F6-D608-4898-B6D2-4ADF16E4AC88}"/>
            </ac:spMkLst>
          </pc:spChg>
          <pc:spChg chg="add del">
            <ac:chgData name="Thắng Nguyễn" userId="ebe76b636774b6d8" providerId="LiveId" clId="{C05E1121-14F3-439F-AFD6-2EF6B974739F}" dt="2020-12-21T11:08:23.062" v="333" actId="11529"/>
            <ac:spMkLst>
              <pc:docMk/>
              <pc:sldMasterMk cId="811727459" sldId="2147483648"/>
              <pc:sldLayoutMk cId="773595449" sldId="2147483667"/>
              <ac:spMk id="4" creationId="{0562ADDA-123B-4E10-ABDF-076A8AFDC137}"/>
            </ac:spMkLst>
          </pc:spChg>
          <pc:spChg chg="add mod">
            <ac:chgData name="Thắng Nguyễn" userId="ebe76b636774b6d8" providerId="LiveId" clId="{C05E1121-14F3-439F-AFD6-2EF6B974739F}" dt="2020-12-21T11:08:55.277" v="388" actId="1076"/>
            <ac:spMkLst>
              <pc:docMk/>
              <pc:sldMasterMk cId="811727459" sldId="2147483648"/>
              <pc:sldLayoutMk cId="773595449" sldId="2147483667"/>
              <ac:spMk id="5" creationId="{B8772E3A-872B-40C4-A344-7559DA2DEB9B}"/>
            </ac:spMkLst>
          </pc:spChg>
          <pc:spChg chg="add mod">
            <ac:chgData name="Thắng Nguyễn" userId="ebe76b636774b6d8" providerId="LiveId" clId="{C05E1121-14F3-439F-AFD6-2EF6B974739F}" dt="2020-12-21T11:09:16.811" v="394" actId="208"/>
            <ac:spMkLst>
              <pc:docMk/>
              <pc:sldMasterMk cId="811727459" sldId="2147483648"/>
              <pc:sldLayoutMk cId="773595449" sldId="2147483667"/>
              <ac:spMk id="6" creationId="{0CB8E7B9-3B4C-4BEB-8992-94415601DFE6}"/>
            </ac:spMkLst>
          </pc:spChg>
          <pc:spChg chg="mod">
            <ac:chgData name="Thắng Nguyễn" userId="ebe76b636774b6d8" providerId="LiveId" clId="{C05E1121-14F3-439F-AFD6-2EF6B974739F}" dt="2020-12-21T11:10:07.514" v="395"/>
            <ac:spMkLst>
              <pc:docMk/>
              <pc:sldMasterMk cId="811727459" sldId="2147483648"/>
              <pc:sldLayoutMk cId="773595449" sldId="2147483667"/>
              <ac:spMk id="8" creationId="{17039AA4-ADCF-486F-8AB4-6F45737E1242}"/>
            </ac:spMkLst>
          </pc:spChg>
          <pc:spChg chg="mod">
            <ac:chgData name="Thắng Nguyễn" userId="ebe76b636774b6d8" providerId="LiveId" clId="{C05E1121-14F3-439F-AFD6-2EF6B974739F}" dt="2020-12-21T11:10:07.514" v="395"/>
            <ac:spMkLst>
              <pc:docMk/>
              <pc:sldMasterMk cId="811727459" sldId="2147483648"/>
              <pc:sldLayoutMk cId="773595449" sldId="2147483667"/>
              <ac:spMk id="9" creationId="{34B30570-B439-40DA-823D-2FD18B133CC5}"/>
            </ac:spMkLst>
          </pc:spChg>
          <pc:spChg chg="mod">
            <ac:chgData name="Thắng Nguyễn" userId="ebe76b636774b6d8" providerId="LiveId" clId="{C05E1121-14F3-439F-AFD6-2EF6B974739F}" dt="2020-12-21T11:10:07.514" v="395"/>
            <ac:spMkLst>
              <pc:docMk/>
              <pc:sldMasterMk cId="811727459" sldId="2147483648"/>
              <pc:sldLayoutMk cId="773595449" sldId="2147483667"/>
              <ac:spMk id="10" creationId="{287C0746-AF91-4A9B-9D95-45815BB20BAE}"/>
            </ac:spMkLst>
          </pc:spChg>
          <pc:spChg chg="mod">
            <ac:chgData name="Thắng Nguyễn" userId="ebe76b636774b6d8" providerId="LiveId" clId="{C05E1121-14F3-439F-AFD6-2EF6B974739F}" dt="2020-12-21T11:10:11.154" v="397"/>
            <ac:spMkLst>
              <pc:docMk/>
              <pc:sldMasterMk cId="811727459" sldId="2147483648"/>
              <pc:sldLayoutMk cId="773595449" sldId="2147483667"/>
              <ac:spMk id="12" creationId="{ECF3DEF4-1D3A-4DE1-9B5E-3DCDCF70F180}"/>
            </ac:spMkLst>
          </pc:spChg>
          <pc:spChg chg="mod">
            <ac:chgData name="Thắng Nguyễn" userId="ebe76b636774b6d8" providerId="LiveId" clId="{C05E1121-14F3-439F-AFD6-2EF6B974739F}" dt="2020-12-21T11:10:11.154" v="397"/>
            <ac:spMkLst>
              <pc:docMk/>
              <pc:sldMasterMk cId="811727459" sldId="2147483648"/>
              <pc:sldLayoutMk cId="773595449" sldId="2147483667"/>
              <ac:spMk id="13" creationId="{0099B52F-49AD-4677-B73E-A962B94AB420}"/>
            </ac:spMkLst>
          </pc:spChg>
          <pc:spChg chg="mod">
            <ac:chgData name="Thắng Nguyễn" userId="ebe76b636774b6d8" providerId="LiveId" clId="{C05E1121-14F3-439F-AFD6-2EF6B974739F}" dt="2020-12-21T11:10:11.154" v="397"/>
            <ac:spMkLst>
              <pc:docMk/>
              <pc:sldMasterMk cId="811727459" sldId="2147483648"/>
              <pc:sldLayoutMk cId="773595449" sldId="2147483667"/>
              <ac:spMk id="14" creationId="{155A5ED9-3345-4B32-8D2E-0CEED2E962B4}"/>
            </ac:spMkLst>
          </pc:spChg>
          <pc:spChg chg="mod">
            <ac:chgData name="Thắng Nguyễn" userId="ebe76b636774b6d8" providerId="LiveId" clId="{C05E1121-14F3-439F-AFD6-2EF6B974739F}" dt="2020-12-21T11:10:13.054" v="399"/>
            <ac:spMkLst>
              <pc:docMk/>
              <pc:sldMasterMk cId="811727459" sldId="2147483648"/>
              <pc:sldLayoutMk cId="773595449" sldId="2147483667"/>
              <ac:spMk id="16" creationId="{44A1B69B-A6A8-40F2-8B5A-DBB7794B5199}"/>
            </ac:spMkLst>
          </pc:spChg>
          <pc:spChg chg="mod">
            <ac:chgData name="Thắng Nguyễn" userId="ebe76b636774b6d8" providerId="LiveId" clId="{C05E1121-14F3-439F-AFD6-2EF6B974739F}" dt="2020-12-21T11:10:13.054" v="399"/>
            <ac:spMkLst>
              <pc:docMk/>
              <pc:sldMasterMk cId="811727459" sldId="2147483648"/>
              <pc:sldLayoutMk cId="773595449" sldId="2147483667"/>
              <ac:spMk id="17" creationId="{3FFB0336-ED07-4D3B-AC8A-7FE92F6B808A}"/>
            </ac:spMkLst>
          </pc:spChg>
          <pc:spChg chg="mod">
            <ac:chgData name="Thắng Nguyễn" userId="ebe76b636774b6d8" providerId="LiveId" clId="{C05E1121-14F3-439F-AFD6-2EF6B974739F}" dt="2020-12-21T11:10:13.054" v="399"/>
            <ac:spMkLst>
              <pc:docMk/>
              <pc:sldMasterMk cId="811727459" sldId="2147483648"/>
              <pc:sldLayoutMk cId="773595449" sldId="2147483667"/>
              <ac:spMk id="18" creationId="{F07DA38E-C219-4534-86CA-D57007887E9D}"/>
            </ac:spMkLst>
          </pc:spChg>
          <pc:spChg chg="mod">
            <ac:chgData name="Thắng Nguyễn" userId="ebe76b636774b6d8" providerId="LiveId" clId="{C05E1121-14F3-439F-AFD6-2EF6B974739F}" dt="2020-12-21T11:10:16.053" v="401"/>
            <ac:spMkLst>
              <pc:docMk/>
              <pc:sldMasterMk cId="811727459" sldId="2147483648"/>
              <pc:sldLayoutMk cId="773595449" sldId="2147483667"/>
              <ac:spMk id="20" creationId="{9A2FEDAC-DDA4-4E18-93FC-2A7FDFCE74A1}"/>
            </ac:spMkLst>
          </pc:spChg>
          <pc:spChg chg="mod">
            <ac:chgData name="Thắng Nguyễn" userId="ebe76b636774b6d8" providerId="LiveId" clId="{C05E1121-14F3-439F-AFD6-2EF6B974739F}" dt="2020-12-21T11:10:16.053" v="401"/>
            <ac:spMkLst>
              <pc:docMk/>
              <pc:sldMasterMk cId="811727459" sldId="2147483648"/>
              <pc:sldLayoutMk cId="773595449" sldId="2147483667"/>
              <ac:spMk id="21" creationId="{A22A86BE-F7AD-4BC3-A705-2E3DE7C107AE}"/>
            </ac:spMkLst>
          </pc:spChg>
          <pc:spChg chg="mod">
            <ac:chgData name="Thắng Nguyễn" userId="ebe76b636774b6d8" providerId="LiveId" clId="{C05E1121-14F3-439F-AFD6-2EF6B974739F}" dt="2020-12-21T11:10:16.053" v="401"/>
            <ac:spMkLst>
              <pc:docMk/>
              <pc:sldMasterMk cId="811727459" sldId="2147483648"/>
              <pc:sldLayoutMk cId="773595449" sldId="2147483667"/>
              <ac:spMk id="22" creationId="{FCC6B256-1E56-484A-9727-A901FA50D5A8}"/>
            </ac:spMkLst>
          </pc:spChg>
          <pc:spChg chg="mod">
            <ac:chgData name="Thắng Nguyễn" userId="ebe76b636774b6d8" providerId="LiveId" clId="{C05E1121-14F3-439F-AFD6-2EF6B974739F}" dt="2020-12-21T11:10:17.295" v="403"/>
            <ac:spMkLst>
              <pc:docMk/>
              <pc:sldMasterMk cId="811727459" sldId="2147483648"/>
              <pc:sldLayoutMk cId="773595449" sldId="2147483667"/>
              <ac:spMk id="24" creationId="{06AF381A-8720-44ED-8C7D-07F58A709F04}"/>
            </ac:spMkLst>
          </pc:spChg>
          <pc:spChg chg="mod">
            <ac:chgData name="Thắng Nguyễn" userId="ebe76b636774b6d8" providerId="LiveId" clId="{C05E1121-14F3-439F-AFD6-2EF6B974739F}" dt="2020-12-21T11:10:17.295" v="403"/>
            <ac:spMkLst>
              <pc:docMk/>
              <pc:sldMasterMk cId="811727459" sldId="2147483648"/>
              <pc:sldLayoutMk cId="773595449" sldId="2147483667"/>
              <ac:spMk id="25" creationId="{5434E2EE-7822-4C2E-9332-2738327EC37C}"/>
            </ac:spMkLst>
          </pc:spChg>
          <pc:spChg chg="mod">
            <ac:chgData name="Thắng Nguyễn" userId="ebe76b636774b6d8" providerId="LiveId" clId="{C05E1121-14F3-439F-AFD6-2EF6B974739F}" dt="2020-12-21T11:10:17.295" v="403"/>
            <ac:spMkLst>
              <pc:docMk/>
              <pc:sldMasterMk cId="811727459" sldId="2147483648"/>
              <pc:sldLayoutMk cId="773595449" sldId="2147483667"/>
              <ac:spMk id="26" creationId="{0FCFF1AD-CE00-4619-AB30-FB52D6715DC0}"/>
            </ac:spMkLst>
          </pc:spChg>
          <pc:spChg chg="mod">
            <ac:chgData name="Thắng Nguyễn" userId="ebe76b636774b6d8" providerId="LiveId" clId="{C05E1121-14F3-439F-AFD6-2EF6B974739F}" dt="2020-12-21T11:10:18.870" v="405"/>
            <ac:spMkLst>
              <pc:docMk/>
              <pc:sldMasterMk cId="811727459" sldId="2147483648"/>
              <pc:sldLayoutMk cId="773595449" sldId="2147483667"/>
              <ac:spMk id="28" creationId="{0397F6A3-4FEC-4EDB-A5D1-C9375863918C}"/>
            </ac:spMkLst>
          </pc:spChg>
          <pc:spChg chg="mod">
            <ac:chgData name="Thắng Nguyễn" userId="ebe76b636774b6d8" providerId="LiveId" clId="{C05E1121-14F3-439F-AFD6-2EF6B974739F}" dt="2020-12-21T11:10:18.870" v="405"/>
            <ac:spMkLst>
              <pc:docMk/>
              <pc:sldMasterMk cId="811727459" sldId="2147483648"/>
              <pc:sldLayoutMk cId="773595449" sldId="2147483667"/>
              <ac:spMk id="29" creationId="{A20D73E3-718C-443B-A29C-59CA24B77E77}"/>
            </ac:spMkLst>
          </pc:spChg>
          <pc:spChg chg="mod">
            <ac:chgData name="Thắng Nguyễn" userId="ebe76b636774b6d8" providerId="LiveId" clId="{C05E1121-14F3-439F-AFD6-2EF6B974739F}" dt="2020-12-21T11:10:18.870" v="405"/>
            <ac:spMkLst>
              <pc:docMk/>
              <pc:sldMasterMk cId="811727459" sldId="2147483648"/>
              <pc:sldLayoutMk cId="773595449" sldId="2147483667"/>
              <ac:spMk id="30" creationId="{E79454C4-3956-4CD3-8CD7-17858C3786A1}"/>
            </ac:spMkLst>
          </pc:spChg>
          <pc:spChg chg="mod">
            <ac:chgData name="Thắng Nguyễn" userId="ebe76b636774b6d8" providerId="LiveId" clId="{C05E1121-14F3-439F-AFD6-2EF6B974739F}" dt="2020-12-21T11:10:23.667" v="410"/>
            <ac:spMkLst>
              <pc:docMk/>
              <pc:sldMasterMk cId="811727459" sldId="2147483648"/>
              <pc:sldLayoutMk cId="773595449" sldId="2147483667"/>
              <ac:spMk id="32" creationId="{7A2F9238-6FFC-4FAD-AC5A-252F516237C6}"/>
            </ac:spMkLst>
          </pc:spChg>
          <pc:spChg chg="mod">
            <ac:chgData name="Thắng Nguyễn" userId="ebe76b636774b6d8" providerId="LiveId" clId="{C05E1121-14F3-439F-AFD6-2EF6B974739F}" dt="2020-12-21T11:10:23.667" v="410"/>
            <ac:spMkLst>
              <pc:docMk/>
              <pc:sldMasterMk cId="811727459" sldId="2147483648"/>
              <pc:sldLayoutMk cId="773595449" sldId="2147483667"/>
              <ac:spMk id="33" creationId="{857AA0B6-E4A6-4961-A570-D6CCA7D8CB50}"/>
            </ac:spMkLst>
          </pc:spChg>
          <pc:spChg chg="mod">
            <ac:chgData name="Thắng Nguyễn" userId="ebe76b636774b6d8" providerId="LiveId" clId="{C05E1121-14F3-439F-AFD6-2EF6B974739F}" dt="2020-12-21T11:10:23.667" v="410"/>
            <ac:spMkLst>
              <pc:docMk/>
              <pc:sldMasterMk cId="811727459" sldId="2147483648"/>
              <pc:sldLayoutMk cId="773595449" sldId="2147483667"/>
              <ac:spMk id="34" creationId="{24787970-30E4-497D-806C-363BEB92B68E}"/>
            </ac:spMkLst>
          </pc:spChg>
          <pc:spChg chg="mod">
            <ac:chgData name="Thắng Nguyễn" userId="ebe76b636774b6d8" providerId="LiveId" clId="{C05E1121-14F3-439F-AFD6-2EF6B974739F}" dt="2020-12-21T11:10:25.113" v="412"/>
            <ac:spMkLst>
              <pc:docMk/>
              <pc:sldMasterMk cId="811727459" sldId="2147483648"/>
              <pc:sldLayoutMk cId="773595449" sldId="2147483667"/>
              <ac:spMk id="36" creationId="{C92E855E-E311-4644-B99E-1F06CDE38F40}"/>
            </ac:spMkLst>
          </pc:spChg>
          <pc:spChg chg="mod">
            <ac:chgData name="Thắng Nguyễn" userId="ebe76b636774b6d8" providerId="LiveId" clId="{C05E1121-14F3-439F-AFD6-2EF6B974739F}" dt="2020-12-21T11:10:25.113" v="412"/>
            <ac:spMkLst>
              <pc:docMk/>
              <pc:sldMasterMk cId="811727459" sldId="2147483648"/>
              <pc:sldLayoutMk cId="773595449" sldId="2147483667"/>
              <ac:spMk id="37" creationId="{CBB294D4-7812-4C2B-892F-F233C22D3917}"/>
            </ac:spMkLst>
          </pc:spChg>
          <pc:spChg chg="mod">
            <ac:chgData name="Thắng Nguyễn" userId="ebe76b636774b6d8" providerId="LiveId" clId="{C05E1121-14F3-439F-AFD6-2EF6B974739F}" dt="2020-12-21T11:10:25.113" v="412"/>
            <ac:spMkLst>
              <pc:docMk/>
              <pc:sldMasterMk cId="811727459" sldId="2147483648"/>
              <pc:sldLayoutMk cId="773595449" sldId="2147483667"/>
              <ac:spMk id="38" creationId="{40C1343B-A4F9-4732-B8CA-2B915E3AC3B0}"/>
            </ac:spMkLst>
          </pc:spChg>
          <pc:spChg chg="mod">
            <ac:chgData name="Thắng Nguyễn" userId="ebe76b636774b6d8" providerId="LiveId" clId="{C05E1121-14F3-439F-AFD6-2EF6B974739F}" dt="2020-12-21T11:10:26.509" v="414"/>
            <ac:spMkLst>
              <pc:docMk/>
              <pc:sldMasterMk cId="811727459" sldId="2147483648"/>
              <pc:sldLayoutMk cId="773595449" sldId="2147483667"/>
              <ac:spMk id="40" creationId="{05CB825D-38E7-48A4-89AF-DA85B87CF626}"/>
            </ac:spMkLst>
          </pc:spChg>
          <pc:spChg chg="mod">
            <ac:chgData name="Thắng Nguyễn" userId="ebe76b636774b6d8" providerId="LiveId" clId="{C05E1121-14F3-439F-AFD6-2EF6B974739F}" dt="2020-12-21T11:10:26.509" v="414"/>
            <ac:spMkLst>
              <pc:docMk/>
              <pc:sldMasterMk cId="811727459" sldId="2147483648"/>
              <pc:sldLayoutMk cId="773595449" sldId="2147483667"/>
              <ac:spMk id="41" creationId="{445BA335-BED6-4B54-9375-2BDA87A64053}"/>
            </ac:spMkLst>
          </pc:spChg>
          <pc:spChg chg="mod">
            <ac:chgData name="Thắng Nguyễn" userId="ebe76b636774b6d8" providerId="LiveId" clId="{C05E1121-14F3-439F-AFD6-2EF6B974739F}" dt="2020-12-21T11:10:26.509" v="414"/>
            <ac:spMkLst>
              <pc:docMk/>
              <pc:sldMasterMk cId="811727459" sldId="2147483648"/>
              <pc:sldLayoutMk cId="773595449" sldId="2147483667"/>
              <ac:spMk id="42" creationId="{7C3AB5B5-7438-41D1-A3C0-4CA7EBB73649}"/>
            </ac:spMkLst>
          </pc:spChg>
          <pc:spChg chg="mod">
            <ac:chgData name="Thắng Nguyễn" userId="ebe76b636774b6d8" providerId="LiveId" clId="{C05E1121-14F3-439F-AFD6-2EF6B974739F}" dt="2020-12-21T11:10:30.235" v="417"/>
            <ac:spMkLst>
              <pc:docMk/>
              <pc:sldMasterMk cId="811727459" sldId="2147483648"/>
              <pc:sldLayoutMk cId="773595449" sldId="2147483667"/>
              <ac:spMk id="44" creationId="{48E4F95E-B412-43B7-A1F0-AFFF01C22929}"/>
            </ac:spMkLst>
          </pc:spChg>
          <pc:spChg chg="mod">
            <ac:chgData name="Thắng Nguyễn" userId="ebe76b636774b6d8" providerId="LiveId" clId="{C05E1121-14F3-439F-AFD6-2EF6B974739F}" dt="2020-12-21T11:10:30.235" v="417"/>
            <ac:spMkLst>
              <pc:docMk/>
              <pc:sldMasterMk cId="811727459" sldId="2147483648"/>
              <pc:sldLayoutMk cId="773595449" sldId="2147483667"/>
              <ac:spMk id="45" creationId="{9AFF6B24-A6DE-4C3A-BD0C-C1ACEFA6AAFE}"/>
            </ac:spMkLst>
          </pc:spChg>
          <pc:spChg chg="mod">
            <ac:chgData name="Thắng Nguyễn" userId="ebe76b636774b6d8" providerId="LiveId" clId="{C05E1121-14F3-439F-AFD6-2EF6B974739F}" dt="2020-12-21T11:10:30.235" v="417"/>
            <ac:spMkLst>
              <pc:docMk/>
              <pc:sldMasterMk cId="811727459" sldId="2147483648"/>
              <pc:sldLayoutMk cId="773595449" sldId="2147483667"/>
              <ac:spMk id="46" creationId="{4918BF2F-064B-4D27-9A45-4E34050212C3}"/>
            </ac:spMkLst>
          </pc:spChg>
          <pc:spChg chg="mod">
            <ac:chgData name="Thắng Nguyễn" userId="ebe76b636774b6d8" providerId="LiveId" clId="{C05E1121-14F3-439F-AFD6-2EF6B974739F}" dt="2020-12-21T11:10:35.405" v="420"/>
            <ac:spMkLst>
              <pc:docMk/>
              <pc:sldMasterMk cId="811727459" sldId="2147483648"/>
              <pc:sldLayoutMk cId="773595449" sldId="2147483667"/>
              <ac:spMk id="48" creationId="{A4CED254-BF51-46DC-AAE5-C355C8D7910D}"/>
            </ac:spMkLst>
          </pc:spChg>
          <pc:spChg chg="mod">
            <ac:chgData name="Thắng Nguyễn" userId="ebe76b636774b6d8" providerId="LiveId" clId="{C05E1121-14F3-439F-AFD6-2EF6B974739F}" dt="2020-12-21T11:10:35.405" v="420"/>
            <ac:spMkLst>
              <pc:docMk/>
              <pc:sldMasterMk cId="811727459" sldId="2147483648"/>
              <pc:sldLayoutMk cId="773595449" sldId="2147483667"/>
              <ac:spMk id="49" creationId="{2A3C402A-FABF-4D9E-91D6-7FBB3A54ED75}"/>
            </ac:spMkLst>
          </pc:spChg>
          <pc:spChg chg="mod">
            <ac:chgData name="Thắng Nguyễn" userId="ebe76b636774b6d8" providerId="LiveId" clId="{C05E1121-14F3-439F-AFD6-2EF6B974739F}" dt="2020-12-21T11:10:35.405" v="420"/>
            <ac:spMkLst>
              <pc:docMk/>
              <pc:sldMasterMk cId="811727459" sldId="2147483648"/>
              <pc:sldLayoutMk cId="773595449" sldId="2147483667"/>
              <ac:spMk id="50" creationId="{FF483EAF-BC6C-4C29-867A-B27EDFA9A429}"/>
            </ac:spMkLst>
          </pc:spChg>
          <pc:spChg chg="mod">
            <ac:chgData name="Thắng Nguyễn" userId="ebe76b636774b6d8" providerId="LiveId" clId="{C05E1121-14F3-439F-AFD6-2EF6B974739F}" dt="2020-12-21T11:12:21.631" v="452"/>
            <ac:spMkLst>
              <pc:docMk/>
              <pc:sldMasterMk cId="811727459" sldId="2147483648"/>
              <pc:sldLayoutMk cId="773595449" sldId="2147483667"/>
              <ac:spMk id="52" creationId="{53514105-9C73-462A-A226-1CE8F17B574A}"/>
            </ac:spMkLst>
          </pc:spChg>
          <pc:spChg chg="mod">
            <ac:chgData name="Thắng Nguyễn" userId="ebe76b636774b6d8" providerId="LiveId" clId="{C05E1121-14F3-439F-AFD6-2EF6B974739F}" dt="2020-12-21T11:12:21.631" v="452"/>
            <ac:spMkLst>
              <pc:docMk/>
              <pc:sldMasterMk cId="811727459" sldId="2147483648"/>
              <pc:sldLayoutMk cId="773595449" sldId="2147483667"/>
              <ac:spMk id="53" creationId="{8F8B5A22-0C87-42CE-BBC4-E6B710C6CCE6}"/>
            </ac:spMkLst>
          </pc:spChg>
          <pc:spChg chg="mod">
            <ac:chgData name="Thắng Nguyễn" userId="ebe76b636774b6d8" providerId="LiveId" clId="{C05E1121-14F3-439F-AFD6-2EF6B974739F}" dt="2020-12-21T11:12:21.631" v="452"/>
            <ac:spMkLst>
              <pc:docMk/>
              <pc:sldMasterMk cId="811727459" sldId="2147483648"/>
              <pc:sldLayoutMk cId="773595449" sldId="2147483667"/>
              <ac:spMk id="54" creationId="{647E329E-6218-4618-A07C-C62FA4314BC2}"/>
            </ac:spMkLst>
          </pc:spChg>
          <pc:spChg chg="mod">
            <ac:chgData name="Thắng Nguyễn" userId="ebe76b636774b6d8" providerId="LiveId" clId="{C05E1121-14F3-439F-AFD6-2EF6B974739F}" dt="2020-12-21T11:12:27.226" v="455"/>
            <ac:spMkLst>
              <pc:docMk/>
              <pc:sldMasterMk cId="811727459" sldId="2147483648"/>
              <pc:sldLayoutMk cId="773595449" sldId="2147483667"/>
              <ac:spMk id="56" creationId="{634F6C65-C7FD-460C-B18A-3253B2433959}"/>
            </ac:spMkLst>
          </pc:spChg>
          <pc:spChg chg="mod">
            <ac:chgData name="Thắng Nguyễn" userId="ebe76b636774b6d8" providerId="LiveId" clId="{C05E1121-14F3-439F-AFD6-2EF6B974739F}" dt="2020-12-21T11:12:27.226" v="455"/>
            <ac:spMkLst>
              <pc:docMk/>
              <pc:sldMasterMk cId="811727459" sldId="2147483648"/>
              <pc:sldLayoutMk cId="773595449" sldId="2147483667"/>
              <ac:spMk id="57" creationId="{F9E172C4-A641-408E-9969-3FE2AA3A9553}"/>
            </ac:spMkLst>
          </pc:spChg>
          <pc:spChg chg="mod">
            <ac:chgData name="Thắng Nguyễn" userId="ebe76b636774b6d8" providerId="LiveId" clId="{C05E1121-14F3-439F-AFD6-2EF6B974739F}" dt="2020-12-21T11:12:27.226" v="455"/>
            <ac:spMkLst>
              <pc:docMk/>
              <pc:sldMasterMk cId="811727459" sldId="2147483648"/>
              <pc:sldLayoutMk cId="773595449" sldId="2147483667"/>
              <ac:spMk id="58" creationId="{25A60918-3207-452A-93AD-97D4D7C353F3}"/>
            </ac:spMkLst>
          </pc:spChg>
          <pc:spChg chg="mod">
            <ac:chgData name="Thắng Nguyễn" userId="ebe76b636774b6d8" providerId="LiveId" clId="{C05E1121-14F3-439F-AFD6-2EF6B974739F}" dt="2020-12-21T11:15:20.567" v="531"/>
            <ac:spMkLst>
              <pc:docMk/>
              <pc:sldMasterMk cId="811727459" sldId="2147483648"/>
              <pc:sldLayoutMk cId="773595449" sldId="2147483667"/>
              <ac:spMk id="60" creationId="{C04C3B0F-CEFF-4670-BB68-846B8CC469E1}"/>
            </ac:spMkLst>
          </pc:spChg>
          <pc:spChg chg="mod">
            <ac:chgData name="Thắng Nguyễn" userId="ebe76b636774b6d8" providerId="LiveId" clId="{C05E1121-14F3-439F-AFD6-2EF6B974739F}" dt="2020-12-21T11:15:20.567" v="531"/>
            <ac:spMkLst>
              <pc:docMk/>
              <pc:sldMasterMk cId="811727459" sldId="2147483648"/>
              <pc:sldLayoutMk cId="773595449" sldId="2147483667"/>
              <ac:spMk id="61" creationId="{1A0A6DBC-2B18-44E2-9D68-ADFEFD27EE36}"/>
            </ac:spMkLst>
          </pc:spChg>
          <pc:spChg chg="mod">
            <ac:chgData name="Thắng Nguyễn" userId="ebe76b636774b6d8" providerId="LiveId" clId="{C05E1121-14F3-439F-AFD6-2EF6B974739F}" dt="2020-12-21T11:15:20.567" v="531"/>
            <ac:spMkLst>
              <pc:docMk/>
              <pc:sldMasterMk cId="811727459" sldId="2147483648"/>
              <pc:sldLayoutMk cId="773595449" sldId="2147483667"/>
              <ac:spMk id="62" creationId="{B8D50B51-4BAD-41AC-A833-8B78476175EE}"/>
            </ac:spMkLst>
          </pc:spChg>
          <pc:spChg chg="mod">
            <ac:chgData name="Thắng Nguyễn" userId="ebe76b636774b6d8" providerId="LiveId" clId="{C05E1121-14F3-439F-AFD6-2EF6B974739F}" dt="2020-12-21T11:15:28.010" v="534"/>
            <ac:spMkLst>
              <pc:docMk/>
              <pc:sldMasterMk cId="811727459" sldId="2147483648"/>
              <pc:sldLayoutMk cId="773595449" sldId="2147483667"/>
              <ac:spMk id="64" creationId="{F3B3E59C-4307-45C0-9D03-1CCCA8949A86}"/>
            </ac:spMkLst>
          </pc:spChg>
          <pc:spChg chg="mod">
            <ac:chgData name="Thắng Nguyễn" userId="ebe76b636774b6d8" providerId="LiveId" clId="{C05E1121-14F3-439F-AFD6-2EF6B974739F}" dt="2020-12-21T11:15:28.010" v="534"/>
            <ac:spMkLst>
              <pc:docMk/>
              <pc:sldMasterMk cId="811727459" sldId="2147483648"/>
              <pc:sldLayoutMk cId="773595449" sldId="2147483667"/>
              <ac:spMk id="65" creationId="{777FF384-C389-4953-81F6-CD2784B65CC3}"/>
            </ac:spMkLst>
          </pc:spChg>
          <pc:spChg chg="mod">
            <ac:chgData name="Thắng Nguyễn" userId="ebe76b636774b6d8" providerId="LiveId" clId="{C05E1121-14F3-439F-AFD6-2EF6B974739F}" dt="2020-12-21T11:15:28.010" v="534"/>
            <ac:spMkLst>
              <pc:docMk/>
              <pc:sldMasterMk cId="811727459" sldId="2147483648"/>
              <pc:sldLayoutMk cId="773595449" sldId="2147483667"/>
              <ac:spMk id="66" creationId="{E8641C71-5267-4B53-9CED-1F8FFFF36007}"/>
            </ac:spMkLst>
          </pc:spChg>
          <pc:spChg chg="mod">
            <ac:chgData name="Thắng Nguyễn" userId="ebe76b636774b6d8" providerId="LiveId" clId="{C05E1121-14F3-439F-AFD6-2EF6B974739F}" dt="2020-12-21T11:15:38.910" v="537"/>
            <ac:spMkLst>
              <pc:docMk/>
              <pc:sldMasterMk cId="811727459" sldId="2147483648"/>
              <pc:sldLayoutMk cId="773595449" sldId="2147483667"/>
              <ac:spMk id="68" creationId="{94CAAEEF-164A-4A48-91D3-6A0BED9A9963}"/>
            </ac:spMkLst>
          </pc:spChg>
          <pc:spChg chg="mod">
            <ac:chgData name="Thắng Nguyễn" userId="ebe76b636774b6d8" providerId="LiveId" clId="{C05E1121-14F3-439F-AFD6-2EF6B974739F}" dt="2020-12-21T11:15:38.910" v="537"/>
            <ac:spMkLst>
              <pc:docMk/>
              <pc:sldMasterMk cId="811727459" sldId="2147483648"/>
              <pc:sldLayoutMk cId="773595449" sldId="2147483667"/>
              <ac:spMk id="69" creationId="{391223EB-29A6-4E86-801D-9D8C3484217D}"/>
            </ac:spMkLst>
          </pc:spChg>
          <pc:spChg chg="mod">
            <ac:chgData name="Thắng Nguyễn" userId="ebe76b636774b6d8" providerId="LiveId" clId="{C05E1121-14F3-439F-AFD6-2EF6B974739F}" dt="2020-12-21T11:15:38.910" v="537"/>
            <ac:spMkLst>
              <pc:docMk/>
              <pc:sldMasterMk cId="811727459" sldId="2147483648"/>
              <pc:sldLayoutMk cId="773595449" sldId="2147483667"/>
              <ac:spMk id="70" creationId="{DCA0AFBB-1F28-4791-B028-8FE3FB5684FB}"/>
            </ac:spMkLst>
          </pc:spChg>
          <pc:spChg chg="mod">
            <ac:chgData name="Thắng Nguyễn" userId="ebe76b636774b6d8" providerId="LiveId" clId="{C05E1121-14F3-439F-AFD6-2EF6B974739F}" dt="2020-12-21T11:15:41.391" v="539"/>
            <ac:spMkLst>
              <pc:docMk/>
              <pc:sldMasterMk cId="811727459" sldId="2147483648"/>
              <pc:sldLayoutMk cId="773595449" sldId="2147483667"/>
              <ac:spMk id="72" creationId="{AA87C91B-702F-4E98-B4DE-707D23AB7BB7}"/>
            </ac:spMkLst>
          </pc:spChg>
          <pc:spChg chg="mod">
            <ac:chgData name="Thắng Nguyễn" userId="ebe76b636774b6d8" providerId="LiveId" clId="{C05E1121-14F3-439F-AFD6-2EF6B974739F}" dt="2020-12-21T11:15:41.391" v="539"/>
            <ac:spMkLst>
              <pc:docMk/>
              <pc:sldMasterMk cId="811727459" sldId="2147483648"/>
              <pc:sldLayoutMk cId="773595449" sldId="2147483667"/>
              <ac:spMk id="73" creationId="{A71827A4-6597-4C62-81AE-283BE051540C}"/>
            </ac:spMkLst>
          </pc:spChg>
          <pc:spChg chg="mod">
            <ac:chgData name="Thắng Nguyễn" userId="ebe76b636774b6d8" providerId="LiveId" clId="{C05E1121-14F3-439F-AFD6-2EF6B974739F}" dt="2020-12-21T11:15:41.391" v="539"/>
            <ac:spMkLst>
              <pc:docMk/>
              <pc:sldMasterMk cId="811727459" sldId="2147483648"/>
              <pc:sldLayoutMk cId="773595449" sldId="2147483667"/>
              <ac:spMk id="74" creationId="{352A5343-644D-4856-8065-BDFDD15CD883}"/>
            </ac:spMkLst>
          </pc:spChg>
          <pc:spChg chg="mod">
            <ac:chgData name="Thắng Nguyễn" userId="ebe76b636774b6d8" providerId="LiveId" clId="{C05E1121-14F3-439F-AFD6-2EF6B974739F}" dt="2020-12-21T11:15:43.276" v="541"/>
            <ac:spMkLst>
              <pc:docMk/>
              <pc:sldMasterMk cId="811727459" sldId="2147483648"/>
              <pc:sldLayoutMk cId="773595449" sldId="2147483667"/>
              <ac:spMk id="76" creationId="{FA7AD9E1-F284-4523-9401-91C171C17F63}"/>
            </ac:spMkLst>
          </pc:spChg>
          <pc:spChg chg="mod">
            <ac:chgData name="Thắng Nguyễn" userId="ebe76b636774b6d8" providerId="LiveId" clId="{C05E1121-14F3-439F-AFD6-2EF6B974739F}" dt="2020-12-21T11:15:43.276" v="541"/>
            <ac:spMkLst>
              <pc:docMk/>
              <pc:sldMasterMk cId="811727459" sldId="2147483648"/>
              <pc:sldLayoutMk cId="773595449" sldId="2147483667"/>
              <ac:spMk id="77" creationId="{4803E5D1-20A8-4CAC-B9A7-3C59544E2C7E}"/>
            </ac:spMkLst>
          </pc:spChg>
          <pc:spChg chg="mod">
            <ac:chgData name="Thắng Nguyễn" userId="ebe76b636774b6d8" providerId="LiveId" clId="{C05E1121-14F3-439F-AFD6-2EF6B974739F}" dt="2020-12-21T11:15:43.276" v="541"/>
            <ac:spMkLst>
              <pc:docMk/>
              <pc:sldMasterMk cId="811727459" sldId="2147483648"/>
              <pc:sldLayoutMk cId="773595449" sldId="2147483667"/>
              <ac:spMk id="78" creationId="{94A47342-5AD8-4625-B864-03370906BDB0}"/>
            </ac:spMkLst>
          </pc:spChg>
          <pc:spChg chg="mod">
            <ac:chgData name="Thắng Nguyễn" userId="ebe76b636774b6d8" providerId="LiveId" clId="{C05E1121-14F3-439F-AFD6-2EF6B974739F}" dt="2020-12-21T11:15:45.006" v="543"/>
            <ac:spMkLst>
              <pc:docMk/>
              <pc:sldMasterMk cId="811727459" sldId="2147483648"/>
              <pc:sldLayoutMk cId="773595449" sldId="2147483667"/>
              <ac:spMk id="80" creationId="{8B51A21F-35F4-452F-A9AA-078E3FBE770D}"/>
            </ac:spMkLst>
          </pc:spChg>
          <pc:spChg chg="mod">
            <ac:chgData name="Thắng Nguyễn" userId="ebe76b636774b6d8" providerId="LiveId" clId="{C05E1121-14F3-439F-AFD6-2EF6B974739F}" dt="2020-12-21T11:15:45.006" v="543"/>
            <ac:spMkLst>
              <pc:docMk/>
              <pc:sldMasterMk cId="811727459" sldId="2147483648"/>
              <pc:sldLayoutMk cId="773595449" sldId="2147483667"/>
              <ac:spMk id="81" creationId="{328D6D00-D4D5-4F96-BEC5-BC687A4DA2D5}"/>
            </ac:spMkLst>
          </pc:spChg>
          <pc:spChg chg="mod">
            <ac:chgData name="Thắng Nguyễn" userId="ebe76b636774b6d8" providerId="LiveId" clId="{C05E1121-14F3-439F-AFD6-2EF6B974739F}" dt="2020-12-21T11:15:45.006" v="543"/>
            <ac:spMkLst>
              <pc:docMk/>
              <pc:sldMasterMk cId="811727459" sldId="2147483648"/>
              <pc:sldLayoutMk cId="773595449" sldId="2147483667"/>
              <ac:spMk id="82" creationId="{A1B8E2C1-40A2-4FB4-B325-13E753CDB5F6}"/>
            </ac:spMkLst>
          </pc:spChg>
          <pc:spChg chg="mod">
            <ac:chgData name="Thắng Nguyễn" userId="ebe76b636774b6d8" providerId="LiveId" clId="{C05E1121-14F3-439F-AFD6-2EF6B974739F}" dt="2020-12-21T11:15:46.906" v="545"/>
            <ac:spMkLst>
              <pc:docMk/>
              <pc:sldMasterMk cId="811727459" sldId="2147483648"/>
              <pc:sldLayoutMk cId="773595449" sldId="2147483667"/>
              <ac:spMk id="84" creationId="{2DF3AFDA-B2E4-4BCB-B9DB-9CD528828979}"/>
            </ac:spMkLst>
          </pc:spChg>
          <pc:spChg chg="mod">
            <ac:chgData name="Thắng Nguyễn" userId="ebe76b636774b6d8" providerId="LiveId" clId="{C05E1121-14F3-439F-AFD6-2EF6B974739F}" dt="2020-12-21T11:15:46.906" v="545"/>
            <ac:spMkLst>
              <pc:docMk/>
              <pc:sldMasterMk cId="811727459" sldId="2147483648"/>
              <pc:sldLayoutMk cId="773595449" sldId="2147483667"/>
              <ac:spMk id="85" creationId="{E46015EC-5B78-47FB-B96F-57EA3554116D}"/>
            </ac:spMkLst>
          </pc:spChg>
          <pc:spChg chg="mod">
            <ac:chgData name="Thắng Nguyễn" userId="ebe76b636774b6d8" providerId="LiveId" clId="{C05E1121-14F3-439F-AFD6-2EF6B974739F}" dt="2020-12-21T11:15:46.906" v="545"/>
            <ac:spMkLst>
              <pc:docMk/>
              <pc:sldMasterMk cId="811727459" sldId="2147483648"/>
              <pc:sldLayoutMk cId="773595449" sldId="2147483667"/>
              <ac:spMk id="86" creationId="{F24F2E0C-D7F8-4FE6-897C-D0028353C787}"/>
            </ac:spMkLst>
          </pc:spChg>
          <pc:spChg chg="mod">
            <ac:chgData name="Thắng Nguyễn" userId="ebe76b636774b6d8" providerId="LiveId" clId="{C05E1121-14F3-439F-AFD6-2EF6B974739F}" dt="2020-12-21T11:15:48.893" v="547"/>
            <ac:spMkLst>
              <pc:docMk/>
              <pc:sldMasterMk cId="811727459" sldId="2147483648"/>
              <pc:sldLayoutMk cId="773595449" sldId="2147483667"/>
              <ac:spMk id="88" creationId="{802B43C9-23BB-49ED-A584-1B388BD39D09}"/>
            </ac:spMkLst>
          </pc:spChg>
          <pc:spChg chg="mod">
            <ac:chgData name="Thắng Nguyễn" userId="ebe76b636774b6d8" providerId="LiveId" clId="{C05E1121-14F3-439F-AFD6-2EF6B974739F}" dt="2020-12-21T11:15:48.893" v="547"/>
            <ac:spMkLst>
              <pc:docMk/>
              <pc:sldMasterMk cId="811727459" sldId="2147483648"/>
              <pc:sldLayoutMk cId="773595449" sldId="2147483667"/>
              <ac:spMk id="89" creationId="{049FCB31-3366-404F-9F8F-10B8F0B7B6DD}"/>
            </ac:spMkLst>
          </pc:spChg>
          <pc:spChg chg="mod">
            <ac:chgData name="Thắng Nguyễn" userId="ebe76b636774b6d8" providerId="LiveId" clId="{C05E1121-14F3-439F-AFD6-2EF6B974739F}" dt="2020-12-21T11:15:48.893" v="547"/>
            <ac:spMkLst>
              <pc:docMk/>
              <pc:sldMasterMk cId="811727459" sldId="2147483648"/>
              <pc:sldLayoutMk cId="773595449" sldId="2147483667"/>
              <ac:spMk id="90" creationId="{F4CC7D93-A282-476C-9EBB-FB7901345BDE}"/>
            </ac:spMkLst>
          </pc:spChg>
          <pc:spChg chg="mod">
            <ac:chgData name="Thắng Nguyễn" userId="ebe76b636774b6d8" providerId="LiveId" clId="{C05E1121-14F3-439F-AFD6-2EF6B974739F}" dt="2020-12-21T11:15:51.814" v="549"/>
            <ac:spMkLst>
              <pc:docMk/>
              <pc:sldMasterMk cId="811727459" sldId="2147483648"/>
              <pc:sldLayoutMk cId="773595449" sldId="2147483667"/>
              <ac:spMk id="92" creationId="{429BB277-2B2F-4701-85E1-D9A617AE10DA}"/>
            </ac:spMkLst>
          </pc:spChg>
          <pc:spChg chg="mod">
            <ac:chgData name="Thắng Nguyễn" userId="ebe76b636774b6d8" providerId="LiveId" clId="{C05E1121-14F3-439F-AFD6-2EF6B974739F}" dt="2020-12-21T11:15:51.814" v="549"/>
            <ac:spMkLst>
              <pc:docMk/>
              <pc:sldMasterMk cId="811727459" sldId="2147483648"/>
              <pc:sldLayoutMk cId="773595449" sldId="2147483667"/>
              <ac:spMk id="93" creationId="{C758CF72-9AA5-4D00-8D0A-FBC375680947}"/>
            </ac:spMkLst>
          </pc:spChg>
          <pc:spChg chg="mod">
            <ac:chgData name="Thắng Nguyễn" userId="ebe76b636774b6d8" providerId="LiveId" clId="{C05E1121-14F3-439F-AFD6-2EF6B974739F}" dt="2020-12-21T11:15:51.814" v="549"/>
            <ac:spMkLst>
              <pc:docMk/>
              <pc:sldMasterMk cId="811727459" sldId="2147483648"/>
              <pc:sldLayoutMk cId="773595449" sldId="2147483667"/>
              <ac:spMk id="94" creationId="{4824FC09-1574-4B49-8357-E2EF553A79D4}"/>
            </ac:spMkLst>
          </pc:spChg>
          <pc:spChg chg="mod">
            <ac:chgData name="Thắng Nguyễn" userId="ebe76b636774b6d8" providerId="LiveId" clId="{C05E1121-14F3-439F-AFD6-2EF6B974739F}" dt="2020-12-21T11:15:56.024" v="551"/>
            <ac:spMkLst>
              <pc:docMk/>
              <pc:sldMasterMk cId="811727459" sldId="2147483648"/>
              <pc:sldLayoutMk cId="773595449" sldId="2147483667"/>
              <ac:spMk id="96" creationId="{C60AD011-6349-4A95-A606-ACB760154CE3}"/>
            </ac:spMkLst>
          </pc:spChg>
          <pc:spChg chg="mod">
            <ac:chgData name="Thắng Nguyễn" userId="ebe76b636774b6d8" providerId="LiveId" clId="{C05E1121-14F3-439F-AFD6-2EF6B974739F}" dt="2020-12-21T11:15:56.024" v="551"/>
            <ac:spMkLst>
              <pc:docMk/>
              <pc:sldMasterMk cId="811727459" sldId="2147483648"/>
              <pc:sldLayoutMk cId="773595449" sldId="2147483667"/>
              <ac:spMk id="97" creationId="{C303B102-46C3-49E4-94DF-FB6E1CA3E08F}"/>
            </ac:spMkLst>
          </pc:spChg>
          <pc:spChg chg="mod">
            <ac:chgData name="Thắng Nguyễn" userId="ebe76b636774b6d8" providerId="LiveId" clId="{C05E1121-14F3-439F-AFD6-2EF6B974739F}" dt="2020-12-21T11:15:56.024" v="551"/>
            <ac:spMkLst>
              <pc:docMk/>
              <pc:sldMasterMk cId="811727459" sldId="2147483648"/>
              <pc:sldLayoutMk cId="773595449" sldId="2147483667"/>
              <ac:spMk id="98" creationId="{6E46DC0C-5E3E-4F29-B3B7-BACE0A68B307}"/>
            </ac:spMkLst>
          </pc:spChg>
          <pc:spChg chg="mod">
            <ac:chgData name="Thắng Nguyễn" userId="ebe76b636774b6d8" providerId="LiveId" clId="{C05E1121-14F3-439F-AFD6-2EF6B974739F}" dt="2020-12-21T11:16:01.434" v="554"/>
            <ac:spMkLst>
              <pc:docMk/>
              <pc:sldMasterMk cId="811727459" sldId="2147483648"/>
              <pc:sldLayoutMk cId="773595449" sldId="2147483667"/>
              <ac:spMk id="100" creationId="{11F8130B-58C7-4D89-89F6-62B89869A258}"/>
            </ac:spMkLst>
          </pc:spChg>
          <pc:spChg chg="mod">
            <ac:chgData name="Thắng Nguyễn" userId="ebe76b636774b6d8" providerId="LiveId" clId="{C05E1121-14F3-439F-AFD6-2EF6B974739F}" dt="2020-12-21T11:16:01.434" v="554"/>
            <ac:spMkLst>
              <pc:docMk/>
              <pc:sldMasterMk cId="811727459" sldId="2147483648"/>
              <pc:sldLayoutMk cId="773595449" sldId="2147483667"/>
              <ac:spMk id="101" creationId="{FAD60304-57B7-4D9F-A7D7-88DB8398A107}"/>
            </ac:spMkLst>
          </pc:spChg>
          <pc:spChg chg="mod">
            <ac:chgData name="Thắng Nguyễn" userId="ebe76b636774b6d8" providerId="LiveId" clId="{C05E1121-14F3-439F-AFD6-2EF6B974739F}" dt="2020-12-21T11:16:01.434" v="554"/>
            <ac:spMkLst>
              <pc:docMk/>
              <pc:sldMasterMk cId="811727459" sldId="2147483648"/>
              <pc:sldLayoutMk cId="773595449" sldId="2147483667"/>
              <ac:spMk id="102" creationId="{86171CD8-80CE-4AE7-9357-F43982B9BD0F}"/>
            </ac:spMkLst>
          </pc:spChg>
          <pc:spChg chg="mod">
            <ac:chgData name="Thắng Nguyễn" userId="ebe76b636774b6d8" providerId="LiveId" clId="{C05E1121-14F3-439F-AFD6-2EF6B974739F}" dt="2020-12-21T11:16:02.694" v="555"/>
            <ac:spMkLst>
              <pc:docMk/>
              <pc:sldMasterMk cId="811727459" sldId="2147483648"/>
              <pc:sldLayoutMk cId="773595449" sldId="2147483667"/>
              <ac:spMk id="104" creationId="{6CC3B669-84E4-4858-8E0D-BD7C23F4E88F}"/>
            </ac:spMkLst>
          </pc:spChg>
          <pc:spChg chg="mod">
            <ac:chgData name="Thắng Nguyễn" userId="ebe76b636774b6d8" providerId="LiveId" clId="{C05E1121-14F3-439F-AFD6-2EF6B974739F}" dt="2020-12-21T11:16:02.694" v="555"/>
            <ac:spMkLst>
              <pc:docMk/>
              <pc:sldMasterMk cId="811727459" sldId="2147483648"/>
              <pc:sldLayoutMk cId="773595449" sldId="2147483667"/>
              <ac:spMk id="105" creationId="{E7648291-F250-4CCD-82F9-1E2EA7FED708}"/>
            </ac:spMkLst>
          </pc:spChg>
          <pc:spChg chg="mod">
            <ac:chgData name="Thắng Nguyễn" userId="ebe76b636774b6d8" providerId="LiveId" clId="{C05E1121-14F3-439F-AFD6-2EF6B974739F}" dt="2020-12-21T11:16:02.694" v="555"/>
            <ac:spMkLst>
              <pc:docMk/>
              <pc:sldMasterMk cId="811727459" sldId="2147483648"/>
              <pc:sldLayoutMk cId="773595449" sldId="2147483667"/>
              <ac:spMk id="106" creationId="{F6228378-D0DD-4FAC-896B-BE3F5B1B7D84}"/>
            </ac:spMkLst>
          </pc:spChg>
          <pc:grpChg chg="add mod">
            <ac:chgData name="Thắng Nguyễn" userId="ebe76b636774b6d8" providerId="LiveId" clId="{C05E1121-14F3-439F-AFD6-2EF6B974739F}" dt="2020-12-21T11:10:21.956" v="407" actId="1076"/>
            <ac:grpSpMkLst>
              <pc:docMk/>
              <pc:sldMasterMk cId="811727459" sldId="2147483648"/>
              <pc:sldLayoutMk cId="773595449" sldId="2147483667"/>
              <ac:grpSpMk id="7" creationId="{CD80F1D0-E73A-41C5-9F06-393619EF5420}"/>
            </ac:grpSpMkLst>
          </pc:grpChg>
          <pc:grpChg chg="add mod">
            <ac:chgData name="Thắng Nguyễn" userId="ebe76b636774b6d8" providerId="LiveId" clId="{C05E1121-14F3-439F-AFD6-2EF6B974739F}" dt="2020-12-21T11:10:22.552" v="408" actId="1076"/>
            <ac:grpSpMkLst>
              <pc:docMk/>
              <pc:sldMasterMk cId="811727459" sldId="2147483648"/>
              <pc:sldLayoutMk cId="773595449" sldId="2147483667"/>
              <ac:grpSpMk id="11" creationId="{009CC34D-6472-4B5F-A9E5-205CD0A0BD1A}"/>
            </ac:grpSpMkLst>
          </pc:grpChg>
          <pc:grpChg chg="add mod">
            <ac:chgData name="Thắng Nguyễn" userId="ebe76b636774b6d8" providerId="LiveId" clId="{C05E1121-14F3-439F-AFD6-2EF6B974739F}" dt="2020-12-21T11:10:15.476" v="400" actId="14100"/>
            <ac:grpSpMkLst>
              <pc:docMk/>
              <pc:sldMasterMk cId="811727459" sldId="2147483648"/>
              <pc:sldLayoutMk cId="773595449" sldId="2147483667"/>
              <ac:grpSpMk id="15" creationId="{38A018D6-17E1-4A78-BB57-74ED3C1E5BDA}"/>
            </ac:grpSpMkLst>
          </pc:grpChg>
          <pc:grpChg chg="add mod">
            <ac:chgData name="Thắng Nguyễn" userId="ebe76b636774b6d8" providerId="LiveId" clId="{C05E1121-14F3-439F-AFD6-2EF6B974739F}" dt="2020-12-21T11:10:23.350" v="409" actId="1076"/>
            <ac:grpSpMkLst>
              <pc:docMk/>
              <pc:sldMasterMk cId="811727459" sldId="2147483648"/>
              <pc:sldLayoutMk cId="773595449" sldId="2147483667"/>
              <ac:grpSpMk id="19" creationId="{6D109BF1-405C-4F97-BC2D-437A5B6823DA}"/>
            </ac:grpSpMkLst>
          </pc:grpChg>
          <pc:grpChg chg="add mod">
            <ac:chgData name="Thắng Nguyễn" userId="ebe76b636774b6d8" providerId="LiveId" clId="{C05E1121-14F3-439F-AFD6-2EF6B974739F}" dt="2020-12-21T11:10:18.591" v="404" actId="1076"/>
            <ac:grpSpMkLst>
              <pc:docMk/>
              <pc:sldMasterMk cId="811727459" sldId="2147483648"/>
              <pc:sldLayoutMk cId="773595449" sldId="2147483667"/>
              <ac:grpSpMk id="23" creationId="{F1C5AEFB-C869-4DB8-8123-25F18D0BF515}"/>
            </ac:grpSpMkLst>
          </pc:grpChg>
          <pc:grpChg chg="add mod">
            <ac:chgData name="Thắng Nguyễn" userId="ebe76b636774b6d8" providerId="LiveId" clId="{C05E1121-14F3-439F-AFD6-2EF6B974739F}" dt="2020-12-21T11:10:21.045" v="406" actId="1076"/>
            <ac:grpSpMkLst>
              <pc:docMk/>
              <pc:sldMasterMk cId="811727459" sldId="2147483648"/>
              <pc:sldLayoutMk cId="773595449" sldId="2147483667"/>
              <ac:grpSpMk id="27" creationId="{AC94BC5C-75CB-4405-A973-51C197E5E409}"/>
            </ac:grpSpMkLst>
          </pc:grpChg>
          <pc:grpChg chg="add mod">
            <ac:chgData name="Thắng Nguyễn" userId="ebe76b636774b6d8" providerId="LiveId" clId="{C05E1121-14F3-439F-AFD6-2EF6B974739F}" dt="2020-12-21T11:10:24.792" v="411" actId="1076"/>
            <ac:grpSpMkLst>
              <pc:docMk/>
              <pc:sldMasterMk cId="811727459" sldId="2147483648"/>
              <pc:sldLayoutMk cId="773595449" sldId="2147483667"/>
              <ac:grpSpMk id="31" creationId="{DE20CB4C-D1A0-40E1-8F3A-B852FA62060B}"/>
            </ac:grpSpMkLst>
          </pc:grpChg>
          <pc:grpChg chg="add mod">
            <ac:chgData name="Thắng Nguyễn" userId="ebe76b636774b6d8" providerId="LiveId" clId="{C05E1121-14F3-439F-AFD6-2EF6B974739F}" dt="2020-12-21T11:10:26.217" v="413" actId="1076"/>
            <ac:grpSpMkLst>
              <pc:docMk/>
              <pc:sldMasterMk cId="811727459" sldId="2147483648"/>
              <pc:sldLayoutMk cId="773595449" sldId="2147483667"/>
              <ac:grpSpMk id="35" creationId="{30C160EE-60FA-4822-B5C6-9392BBCBBC83}"/>
            </ac:grpSpMkLst>
          </pc:grpChg>
          <pc:grpChg chg="add mod">
            <ac:chgData name="Thắng Nguyễn" userId="ebe76b636774b6d8" providerId="LiveId" clId="{C05E1121-14F3-439F-AFD6-2EF6B974739F}" dt="2020-12-21T11:10:29.851" v="416" actId="14100"/>
            <ac:grpSpMkLst>
              <pc:docMk/>
              <pc:sldMasterMk cId="811727459" sldId="2147483648"/>
              <pc:sldLayoutMk cId="773595449" sldId="2147483667"/>
              <ac:grpSpMk id="39" creationId="{2E6955AE-4093-49DD-8778-F72B90B2FE2E}"/>
            </ac:grpSpMkLst>
          </pc:grpChg>
          <pc:grpChg chg="add mod">
            <ac:chgData name="Thắng Nguyễn" userId="ebe76b636774b6d8" providerId="LiveId" clId="{C05E1121-14F3-439F-AFD6-2EF6B974739F}" dt="2020-12-21T11:10:34.579" v="419" actId="14100"/>
            <ac:grpSpMkLst>
              <pc:docMk/>
              <pc:sldMasterMk cId="811727459" sldId="2147483648"/>
              <pc:sldLayoutMk cId="773595449" sldId="2147483667"/>
              <ac:grpSpMk id="43" creationId="{ED459541-E5FD-4AB7-9DAE-F063324600B2}"/>
            </ac:grpSpMkLst>
          </pc:grpChg>
          <pc:grpChg chg="add mod">
            <ac:chgData name="Thắng Nguyễn" userId="ebe76b636774b6d8" providerId="LiveId" clId="{C05E1121-14F3-439F-AFD6-2EF6B974739F}" dt="2020-12-21T11:15:55.588" v="550" actId="1076"/>
            <ac:grpSpMkLst>
              <pc:docMk/>
              <pc:sldMasterMk cId="811727459" sldId="2147483648"/>
              <pc:sldLayoutMk cId="773595449" sldId="2147483667"/>
              <ac:grpSpMk id="47" creationId="{B20F6353-1AFA-45EF-83C4-3E9A8364FBC4}"/>
            </ac:grpSpMkLst>
          </pc:grpChg>
          <pc:grpChg chg="add mod">
            <ac:chgData name="Thắng Nguyễn" userId="ebe76b636774b6d8" providerId="LiveId" clId="{C05E1121-14F3-439F-AFD6-2EF6B974739F}" dt="2020-12-21T11:12:23.285" v="453" actId="1076"/>
            <ac:grpSpMkLst>
              <pc:docMk/>
              <pc:sldMasterMk cId="811727459" sldId="2147483648"/>
              <pc:sldLayoutMk cId="773595449" sldId="2147483667"/>
              <ac:grpSpMk id="51" creationId="{E1A12EB8-8130-410C-A48A-4332A7B29948}"/>
            </ac:grpSpMkLst>
          </pc:grpChg>
          <pc:grpChg chg="add mod">
            <ac:chgData name="Thắng Nguyễn" userId="ebe76b636774b6d8" providerId="LiveId" clId="{C05E1121-14F3-439F-AFD6-2EF6B974739F}" dt="2020-12-21T11:12:29.885" v="456" actId="1076"/>
            <ac:grpSpMkLst>
              <pc:docMk/>
              <pc:sldMasterMk cId="811727459" sldId="2147483648"/>
              <pc:sldLayoutMk cId="773595449" sldId="2147483667"/>
              <ac:grpSpMk id="55" creationId="{40F71BFD-8B8F-4DCF-A377-6BCEA5687CB2}"/>
            </ac:grpSpMkLst>
          </pc:grpChg>
          <pc:grpChg chg="add mod">
            <ac:chgData name="Thắng Nguyễn" userId="ebe76b636774b6d8" providerId="LiveId" clId="{C05E1121-14F3-439F-AFD6-2EF6B974739F}" dt="2020-12-21T11:15:22.153" v="532" actId="1076"/>
            <ac:grpSpMkLst>
              <pc:docMk/>
              <pc:sldMasterMk cId="811727459" sldId="2147483648"/>
              <pc:sldLayoutMk cId="773595449" sldId="2147483667"/>
              <ac:grpSpMk id="59" creationId="{69E8E7AB-44CE-4A72-B29D-F7769D65026A}"/>
            </ac:grpSpMkLst>
          </pc:grpChg>
          <pc:grpChg chg="add mod">
            <ac:chgData name="Thắng Nguyễn" userId="ebe76b636774b6d8" providerId="LiveId" clId="{C05E1121-14F3-439F-AFD6-2EF6B974739F}" dt="2020-12-21T11:15:37.636" v="536" actId="1076"/>
            <ac:grpSpMkLst>
              <pc:docMk/>
              <pc:sldMasterMk cId="811727459" sldId="2147483648"/>
              <pc:sldLayoutMk cId="773595449" sldId="2147483667"/>
              <ac:grpSpMk id="63" creationId="{EDB76E9B-5A94-419F-B26D-48E43F7951BF}"/>
            </ac:grpSpMkLst>
          </pc:grpChg>
          <pc:grpChg chg="add mod">
            <ac:chgData name="Thắng Nguyễn" userId="ebe76b636774b6d8" providerId="LiveId" clId="{C05E1121-14F3-439F-AFD6-2EF6B974739F}" dt="2020-12-21T11:15:40.986" v="538" actId="1076"/>
            <ac:grpSpMkLst>
              <pc:docMk/>
              <pc:sldMasterMk cId="811727459" sldId="2147483648"/>
              <pc:sldLayoutMk cId="773595449" sldId="2147483667"/>
              <ac:grpSpMk id="67" creationId="{32767107-AB35-4D77-B039-F47BE3A31B42}"/>
            </ac:grpSpMkLst>
          </pc:grpChg>
          <pc:grpChg chg="add mod">
            <ac:chgData name="Thắng Nguyễn" userId="ebe76b636774b6d8" providerId="LiveId" clId="{C05E1121-14F3-439F-AFD6-2EF6B974739F}" dt="2020-12-21T11:15:42.908" v="540" actId="1076"/>
            <ac:grpSpMkLst>
              <pc:docMk/>
              <pc:sldMasterMk cId="811727459" sldId="2147483648"/>
              <pc:sldLayoutMk cId="773595449" sldId="2147483667"/>
              <ac:grpSpMk id="71" creationId="{CDB49675-C33F-4853-86E2-BA0852760E9E}"/>
            </ac:grpSpMkLst>
          </pc:grpChg>
          <pc:grpChg chg="add mod">
            <ac:chgData name="Thắng Nguyễn" userId="ebe76b636774b6d8" providerId="LiveId" clId="{C05E1121-14F3-439F-AFD6-2EF6B974739F}" dt="2020-12-21T11:15:44.711" v="542" actId="1076"/>
            <ac:grpSpMkLst>
              <pc:docMk/>
              <pc:sldMasterMk cId="811727459" sldId="2147483648"/>
              <pc:sldLayoutMk cId="773595449" sldId="2147483667"/>
              <ac:grpSpMk id="75" creationId="{8D7C20BC-D699-4FE4-8CF9-418A8D520C6D}"/>
            </ac:grpSpMkLst>
          </pc:grpChg>
          <pc:grpChg chg="add mod">
            <ac:chgData name="Thắng Nguyễn" userId="ebe76b636774b6d8" providerId="LiveId" clId="{C05E1121-14F3-439F-AFD6-2EF6B974739F}" dt="2020-12-21T11:15:46.571" v="544" actId="1076"/>
            <ac:grpSpMkLst>
              <pc:docMk/>
              <pc:sldMasterMk cId="811727459" sldId="2147483648"/>
              <pc:sldLayoutMk cId="773595449" sldId="2147483667"/>
              <ac:grpSpMk id="79" creationId="{B8D14D2B-7D7A-4B62-8B76-20073018E536}"/>
            </ac:grpSpMkLst>
          </pc:grpChg>
          <pc:grpChg chg="add mod">
            <ac:chgData name="Thắng Nguyễn" userId="ebe76b636774b6d8" providerId="LiveId" clId="{C05E1121-14F3-439F-AFD6-2EF6B974739F}" dt="2020-12-21T11:15:48.605" v="546" actId="1076"/>
            <ac:grpSpMkLst>
              <pc:docMk/>
              <pc:sldMasterMk cId="811727459" sldId="2147483648"/>
              <pc:sldLayoutMk cId="773595449" sldId="2147483667"/>
              <ac:grpSpMk id="83" creationId="{1C6AE94E-3B6C-48FF-89AE-15D19CC60866}"/>
            </ac:grpSpMkLst>
          </pc:grpChg>
          <pc:grpChg chg="add mod">
            <ac:chgData name="Thắng Nguyễn" userId="ebe76b636774b6d8" providerId="LiveId" clId="{C05E1121-14F3-439F-AFD6-2EF6B974739F}" dt="2020-12-21T11:15:51.361" v="548" actId="1076"/>
            <ac:grpSpMkLst>
              <pc:docMk/>
              <pc:sldMasterMk cId="811727459" sldId="2147483648"/>
              <pc:sldLayoutMk cId="773595449" sldId="2147483667"/>
              <ac:grpSpMk id="87" creationId="{0868801D-6869-415B-9333-D891C91B6DC7}"/>
            </ac:grpSpMkLst>
          </pc:grpChg>
          <pc:grpChg chg="add mod">
            <ac:chgData name="Thắng Nguyễn" userId="ebe76b636774b6d8" providerId="LiveId" clId="{C05E1121-14F3-439F-AFD6-2EF6B974739F}" dt="2020-12-21T11:15:51.814" v="549"/>
            <ac:grpSpMkLst>
              <pc:docMk/>
              <pc:sldMasterMk cId="811727459" sldId="2147483648"/>
              <pc:sldLayoutMk cId="773595449" sldId="2147483667"/>
              <ac:grpSpMk id="91" creationId="{96E058B5-19F7-43B1-A45D-1BA420ED3F7B}"/>
            </ac:grpSpMkLst>
          </pc:grpChg>
          <pc:grpChg chg="add mod">
            <ac:chgData name="Thắng Nguyễn" userId="ebe76b636774b6d8" providerId="LiveId" clId="{C05E1121-14F3-439F-AFD6-2EF6B974739F}" dt="2020-12-21T11:16:04.824" v="556" actId="1076"/>
            <ac:grpSpMkLst>
              <pc:docMk/>
              <pc:sldMasterMk cId="811727459" sldId="2147483648"/>
              <pc:sldLayoutMk cId="773595449" sldId="2147483667"/>
              <ac:grpSpMk id="95" creationId="{39647743-5B6F-4E91-A7AD-DEB844A5A250}"/>
            </ac:grpSpMkLst>
          </pc:grpChg>
          <pc:grpChg chg="add mod">
            <ac:chgData name="Thắng Nguyễn" userId="ebe76b636774b6d8" providerId="LiveId" clId="{C05E1121-14F3-439F-AFD6-2EF6B974739F}" dt="2020-12-21T11:16:01.434" v="554"/>
            <ac:grpSpMkLst>
              <pc:docMk/>
              <pc:sldMasterMk cId="811727459" sldId="2147483648"/>
              <pc:sldLayoutMk cId="773595449" sldId="2147483667"/>
              <ac:grpSpMk id="99" creationId="{604D07D3-1624-4861-9C85-ADB1BDAA0245}"/>
            </ac:grpSpMkLst>
          </pc:grpChg>
          <pc:grpChg chg="add mod">
            <ac:chgData name="Thắng Nguyễn" userId="ebe76b636774b6d8" providerId="LiveId" clId="{C05E1121-14F3-439F-AFD6-2EF6B974739F}" dt="2020-12-21T11:16:02.694" v="555"/>
            <ac:grpSpMkLst>
              <pc:docMk/>
              <pc:sldMasterMk cId="811727459" sldId="2147483648"/>
              <pc:sldLayoutMk cId="773595449" sldId="2147483667"/>
              <ac:grpSpMk id="103" creationId="{86B9D6EA-1CBE-494F-8C80-FF5D85359397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735B9-51ED-49B5-B8E3-FFFD8684004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0A80E-1DA1-411A-9D8F-39BF818DD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5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43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6801C3-1E24-4B5A-9E44-9AC6622874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7A0B2D-C412-48C7-8413-251191E6BF0C}"/>
              </a:ext>
            </a:extLst>
          </p:cNvPr>
          <p:cNvGrpSpPr/>
          <p:nvPr userDrawn="1"/>
        </p:nvGrpSpPr>
        <p:grpSpPr>
          <a:xfrm>
            <a:off x="4441640" y="1399267"/>
            <a:ext cx="3308720" cy="4059467"/>
            <a:chOff x="4441640" y="1471383"/>
            <a:chExt cx="3308720" cy="4059467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0A65698F-C670-4EA7-967B-01098B28B068}"/>
                </a:ext>
              </a:extLst>
            </p:cNvPr>
            <p:cNvSpPr/>
            <p:nvPr userDrawn="1"/>
          </p:nvSpPr>
          <p:spPr>
            <a:xfrm>
              <a:off x="4441640" y="2842987"/>
              <a:ext cx="3308720" cy="2687863"/>
            </a:xfrm>
            <a:prstGeom prst="parallelogram">
              <a:avLst/>
            </a:prstGeom>
            <a:solidFill>
              <a:srgbClr val="FDB813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4E30172-3D67-4AEF-B222-7D5E9F65B93D}"/>
                </a:ext>
              </a:extLst>
            </p:cNvPr>
            <p:cNvSpPr/>
            <p:nvPr userDrawn="1"/>
          </p:nvSpPr>
          <p:spPr>
            <a:xfrm>
              <a:off x="4441640" y="2500086"/>
              <a:ext cx="3308720" cy="2687863"/>
            </a:xfrm>
            <a:prstGeom prst="parallelogram">
              <a:avLst/>
            </a:prstGeom>
            <a:solidFill>
              <a:srgbClr val="540000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213A4CC1-1268-474D-A30C-4D447C56DAAB}"/>
                </a:ext>
              </a:extLst>
            </p:cNvPr>
            <p:cNvSpPr/>
            <p:nvPr userDrawn="1"/>
          </p:nvSpPr>
          <p:spPr>
            <a:xfrm>
              <a:off x="4441640" y="2157185"/>
              <a:ext cx="3308720" cy="2687863"/>
            </a:xfrm>
            <a:prstGeom prst="parallelogram">
              <a:avLst/>
            </a:prstGeom>
            <a:solidFill>
              <a:srgbClr val="FDB813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5C36554F-493A-47BF-978A-A8FE3AE4F5CC}"/>
                </a:ext>
              </a:extLst>
            </p:cNvPr>
            <p:cNvSpPr/>
            <p:nvPr userDrawn="1"/>
          </p:nvSpPr>
          <p:spPr>
            <a:xfrm>
              <a:off x="4441640" y="1814284"/>
              <a:ext cx="3308720" cy="2687863"/>
            </a:xfrm>
            <a:prstGeom prst="parallelogram">
              <a:avLst/>
            </a:prstGeom>
            <a:solidFill>
              <a:srgbClr val="540000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4CC173D4-32A1-4C51-A07A-C5F228E938FE}"/>
                </a:ext>
              </a:extLst>
            </p:cNvPr>
            <p:cNvSpPr/>
            <p:nvPr userDrawn="1"/>
          </p:nvSpPr>
          <p:spPr>
            <a:xfrm>
              <a:off x="4441640" y="1471383"/>
              <a:ext cx="3308720" cy="2687863"/>
            </a:xfrm>
            <a:prstGeom prst="parallelogram">
              <a:avLst/>
            </a:prstGeom>
            <a:solidFill>
              <a:srgbClr val="FDB813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896C42C0-C7D5-42A7-A813-0119A654DD86}"/>
              </a:ext>
            </a:extLst>
          </p:cNvPr>
          <p:cNvSpPr/>
          <p:nvPr userDrawn="1"/>
        </p:nvSpPr>
        <p:spPr>
          <a:xfrm>
            <a:off x="8606704" y="442680"/>
            <a:ext cx="3120840" cy="17145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9960"/>
              <a:gd name="adj6" fmla="val -28204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D40D3B4D-382E-406B-B9E5-9A2509C12AEA}"/>
              </a:ext>
            </a:extLst>
          </p:cNvPr>
          <p:cNvSpPr/>
          <p:nvPr userDrawn="1"/>
        </p:nvSpPr>
        <p:spPr>
          <a:xfrm flipH="1">
            <a:off x="464456" y="1570717"/>
            <a:ext cx="3120840" cy="17145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8518"/>
              <a:gd name="adj6" fmla="val -27761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0E241B68-1B7A-4601-B15B-CE8EE04B434B}"/>
              </a:ext>
            </a:extLst>
          </p:cNvPr>
          <p:cNvSpPr/>
          <p:nvPr userDrawn="1"/>
        </p:nvSpPr>
        <p:spPr>
          <a:xfrm>
            <a:off x="8606704" y="2770871"/>
            <a:ext cx="3120840" cy="1714505"/>
          </a:xfrm>
          <a:prstGeom prst="borderCallout2">
            <a:avLst>
              <a:gd name="adj1" fmla="val 44994"/>
              <a:gd name="adj2" fmla="val -3682"/>
              <a:gd name="adj3" fmla="val 44147"/>
              <a:gd name="adj4" fmla="val -12947"/>
              <a:gd name="adj5" fmla="val 44127"/>
              <a:gd name="adj6" fmla="val -28662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1EACA9DF-DBC8-4711-A84A-AF214B7F3B3D}"/>
              </a:ext>
            </a:extLst>
          </p:cNvPr>
          <p:cNvSpPr/>
          <p:nvPr userDrawn="1"/>
        </p:nvSpPr>
        <p:spPr>
          <a:xfrm flipH="1">
            <a:off x="464456" y="4402363"/>
            <a:ext cx="3120840" cy="17145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982"/>
              <a:gd name="adj6" fmla="val -28220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CC5E1050-3C3A-4745-9075-CB6731B1DEDD}"/>
              </a:ext>
            </a:extLst>
          </p:cNvPr>
          <p:cNvSpPr/>
          <p:nvPr userDrawn="1"/>
        </p:nvSpPr>
        <p:spPr>
          <a:xfrm>
            <a:off x="8606704" y="4937809"/>
            <a:ext cx="3120840" cy="17145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873"/>
              <a:gd name="adj6" fmla="val -27746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7323A0B-556B-42BD-A488-62DCD70600D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07425" y="442913"/>
            <a:ext cx="3119438" cy="17145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vi-VN" dirty="0"/>
              <a:t>Nội dung</a:t>
            </a:r>
            <a:endParaRPr lang="en-US" dirty="0"/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7C861071-06C9-4243-B1F6-DD5A3DB414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07425" y="2762246"/>
            <a:ext cx="3119438" cy="17145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vi-VN" dirty="0"/>
              <a:t>Nội dung</a:t>
            </a:r>
            <a:endParaRPr lang="en-US" dirty="0"/>
          </a:p>
        </p:txBody>
      </p:sp>
      <p:sp>
        <p:nvSpPr>
          <p:cNvPr id="23" name="Content Placeholder 20">
            <a:extLst>
              <a:ext uri="{FF2B5EF4-FFF2-40B4-BE49-F238E27FC236}">
                <a16:creationId xmlns:a16="http://schemas.microsoft.com/office/drawing/2014/main" id="{90908D36-E9D9-49B2-96EA-1B8C71DAEC5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607425" y="4944618"/>
            <a:ext cx="3119438" cy="17145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vi-VN" dirty="0"/>
              <a:t>Nội dung</a:t>
            </a:r>
            <a:endParaRPr lang="en-US" dirty="0"/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785E453C-D977-4432-9A7A-148CE42E00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157" y="4402363"/>
            <a:ext cx="3119438" cy="17145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vi-VN" dirty="0"/>
              <a:t>Nội dung</a:t>
            </a:r>
            <a:endParaRPr lang="en-US" dirty="0"/>
          </a:p>
        </p:txBody>
      </p:sp>
      <p:sp>
        <p:nvSpPr>
          <p:cNvPr id="25" name="Content Placeholder 20">
            <a:extLst>
              <a:ext uri="{FF2B5EF4-FFF2-40B4-BE49-F238E27FC236}">
                <a16:creationId xmlns:a16="http://schemas.microsoft.com/office/drawing/2014/main" id="{905F7E51-38E0-4797-9FC7-B39A7513840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5157" y="1570712"/>
            <a:ext cx="3119438" cy="17145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vi-VN" dirty="0"/>
              <a:t>Nội dung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86F9E8-B489-4416-84AE-E3CA120D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1" y="117154"/>
            <a:ext cx="2895439" cy="6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3740F6-D608-4898-B6D2-4ADF16E4AC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772E3A-872B-40C4-A344-7559DA2DEB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68900" y="2279650"/>
            <a:ext cx="7654199" cy="22987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600" b="1">
                <a:solidFill>
                  <a:srgbClr val="FDB813"/>
                </a:solidFill>
              </a:defRPr>
            </a:lvl1pPr>
          </a:lstStyle>
          <a:p>
            <a:pPr lvl="0"/>
            <a:r>
              <a:rPr lang="vi-VN" dirty="0"/>
              <a:t>CẢM ƠN</a:t>
            </a:r>
          </a:p>
          <a:p>
            <a:pPr lvl="0"/>
            <a:r>
              <a:rPr lang="vi-VN" dirty="0"/>
              <a:t>ĐÃ LẮNG NGHE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8E7B9-3B4C-4BEB-8992-94415601DFE6}"/>
              </a:ext>
            </a:extLst>
          </p:cNvPr>
          <p:cNvSpPr/>
          <p:nvPr userDrawn="1"/>
        </p:nvSpPr>
        <p:spPr>
          <a:xfrm>
            <a:off x="2207623" y="2090057"/>
            <a:ext cx="7759337" cy="2547257"/>
          </a:xfrm>
          <a:prstGeom prst="rect">
            <a:avLst/>
          </a:prstGeom>
          <a:noFill/>
          <a:ln>
            <a:solidFill>
              <a:srgbClr val="FDB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80F1D0-E73A-41C5-9F06-393619EF5420}"/>
              </a:ext>
            </a:extLst>
          </p:cNvPr>
          <p:cNvGrpSpPr/>
          <p:nvPr userDrawn="1"/>
        </p:nvGrpSpPr>
        <p:grpSpPr>
          <a:xfrm>
            <a:off x="-2729102" y="3437387"/>
            <a:ext cx="1679797" cy="1527410"/>
            <a:chOff x="3072633" y="1730119"/>
            <a:chExt cx="1128713" cy="102631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039AA4-ADCF-486F-8AB4-6F45737E1242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4B30570-B439-40DA-823D-2FD18B133CC5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7C0746-AF91-4A9B-9D95-45815BB20BAE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9CC34D-6472-4B5F-A9E5-205CD0A0BD1A}"/>
              </a:ext>
            </a:extLst>
          </p:cNvPr>
          <p:cNvGrpSpPr/>
          <p:nvPr userDrawn="1"/>
        </p:nvGrpSpPr>
        <p:grpSpPr>
          <a:xfrm>
            <a:off x="-2171452" y="5602779"/>
            <a:ext cx="1679797" cy="1527410"/>
            <a:chOff x="3072633" y="1730119"/>
            <a:chExt cx="1128713" cy="102631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F3DEF4-1D3A-4DE1-9B5E-3DCDCF70F180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99B52F-49AD-4677-B73E-A962B94AB420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55A5ED9-3345-4B32-8D2E-0CEED2E962B4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A018D6-17E1-4A78-BB57-74ED3C1E5BDA}"/>
              </a:ext>
            </a:extLst>
          </p:cNvPr>
          <p:cNvGrpSpPr/>
          <p:nvPr userDrawn="1"/>
        </p:nvGrpSpPr>
        <p:grpSpPr>
          <a:xfrm>
            <a:off x="-1296753" y="8033418"/>
            <a:ext cx="1296754" cy="1179116"/>
            <a:chOff x="3072633" y="1730119"/>
            <a:chExt cx="1128713" cy="102631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A1B69B-A6A8-40F2-8B5A-DBB7794B5199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FB0336-ED07-4D3B-AC8A-7FE92F6B808A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07DA38E-C219-4534-86CA-D57007887E9D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109BF1-405C-4F97-BC2D-437A5B6823DA}"/>
              </a:ext>
            </a:extLst>
          </p:cNvPr>
          <p:cNvGrpSpPr/>
          <p:nvPr userDrawn="1"/>
        </p:nvGrpSpPr>
        <p:grpSpPr>
          <a:xfrm>
            <a:off x="-926757" y="6943696"/>
            <a:ext cx="1296754" cy="1179116"/>
            <a:chOff x="3072633" y="1730119"/>
            <a:chExt cx="1128713" cy="102631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A2FEDAC-DDA4-4E18-93FC-2A7FDFCE74A1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22A86BE-F7AD-4BC3-A705-2E3DE7C107AE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C6B256-1E56-484A-9727-A901FA50D5A8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C5AEFB-C869-4DB8-8123-25F18D0BF515}"/>
              </a:ext>
            </a:extLst>
          </p:cNvPr>
          <p:cNvGrpSpPr/>
          <p:nvPr userDrawn="1"/>
        </p:nvGrpSpPr>
        <p:grpSpPr>
          <a:xfrm>
            <a:off x="-1535663" y="3938100"/>
            <a:ext cx="1296754" cy="1179116"/>
            <a:chOff x="3072633" y="1730119"/>
            <a:chExt cx="1128713" cy="102631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AF381A-8720-44ED-8C7D-07F58A709F04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434E2EE-7822-4C2E-9332-2738327EC37C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FCFF1AD-CE00-4619-AB30-FB52D6715DC0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94BC5C-75CB-4405-A973-51C197E5E409}"/>
              </a:ext>
            </a:extLst>
          </p:cNvPr>
          <p:cNvGrpSpPr/>
          <p:nvPr userDrawn="1"/>
        </p:nvGrpSpPr>
        <p:grpSpPr>
          <a:xfrm>
            <a:off x="-1753609" y="2264301"/>
            <a:ext cx="1296754" cy="1179116"/>
            <a:chOff x="3072633" y="1730119"/>
            <a:chExt cx="1128713" cy="102631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397F6A3-4FEC-4EDB-A5D1-C9375863918C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20D73E3-718C-443B-A29C-59CA24B77E77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9454C4-3956-4CD3-8CD7-17858C3786A1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0CB4C-D1A0-40E1-8F3A-B852FA62060B}"/>
              </a:ext>
            </a:extLst>
          </p:cNvPr>
          <p:cNvGrpSpPr/>
          <p:nvPr userDrawn="1"/>
        </p:nvGrpSpPr>
        <p:grpSpPr>
          <a:xfrm>
            <a:off x="197646" y="7588385"/>
            <a:ext cx="1296754" cy="1179116"/>
            <a:chOff x="3072633" y="1730119"/>
            <a:chExt cx="1128713" cy="102631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A2F9238-6FFC-4FAD-AC5A-252F516237C6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57AA0B6-E4A6-4961-A570-D6CCA7D8CB50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787970-30E4-497D-806C-363BEB92B68E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C160EE-60FA-4822-B5C6-9392BBCBBC83}"/>
              </a:ext>
            </a:extLst>
          </p:cNvPr>
          <p:cNvGrpSpPr/>
          <p:nvPr userDrawn="1"/>
        </p:nvGrpSpPr>
        <p:grpSpPr>
          <a:xfrm>
            <a:off x="-169615" y="8527026"/>
            <a:ext cx="1296754" cy="1179116"/>
            <a:chOff x="3072633" y="1730119"/>
            <a:chExt cx="1128713" cy="102631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92E855E-E311-4644-B99E-1F06CDE38F40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B294D4-7812-4C2B-892F-F233C22D3917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0C1343B-A4F9-4732-B8CA-2B915E3AC3B0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6955AE-4093-49DD-8778-F72B90B2FE2E}"/>
              </a:ext>
            </a:extLst>
          </p:cNvPr>
          <p:cNvGrpSpPr/>
          <p:nvPr userDrawn="1"/>
        </p:nvGrpSpPr>
        <p:grpSpPr>
          <a:xfrm>
            <a:off x="-2054947" y="4922296"/>
            <a:ext cx="1962600" cy="1784558"/>
            <a:chOff x="3072633" y="1730119"/>
            <a:chExt cx="1128713" cy="102631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5CB825D-38E7-48A4-89AF-DA85B87CF626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45BA335-BED6-4B54-9375-2BDA87A64053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C3AB5B5-7438-41D1-A3C0-4CA7EBB73649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459541-E5FD-4AB7-9DAE-F063324600B2}"/>
              </a:ext>
            </a:extLst>
          </p:cNvPr>
          <p:cNvGrpSpPr/>
          <p:nvPr userDrawn="1"/>
        </p:nvGrpSpPr>
        <p:grpSpPr>
          <a:xfrm>
            <a:off x="-2668113" y="7262829"/>
            <a:ext cx="1910972" cy="1737614"/>
            <a:chOff x="3072633" y="1730119"/>
            <a:chExt cx="1128713" cy="102631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E4F95E-B412-43B7-A1F0-AFFF01C22929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FF6B24-A6DE-4C3A-BD0C-C1ACEFA6AAFE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918BF2F-064B-4D27-9A45-4E34050212C3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20F6353-1AFA-45EF-83C4-3E9A8364FBC4}"/>
              </a:ext>
            </a:extLst>
          </p:cNvPr>
          <p:cNvGrpSpPr/>
          <p:nvPr userDrawn="1"/>
        </p:nvGrpSpPr>
        <p:grpSpPr>
          <a:xfrm>
            <a:off x="-1900445" y="6533855"/>
            <a:ext cx="1910972" cy="1737614"/>
            <a:chOff x="3072633" y="1730119"/>
            <a:chExt cx="1128713" cy="1026319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4CED254-BF51-46DC-AAE5-C355C8D7910D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A3C402A-FABF-4D9E-91D6-7FBB3A54ED75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F483EAF-BC6C-4C29-867A-B27EDFA9A429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A12EB8-8130-410C-A48A-4332A7B29948}"/>
              </a:ext>
            </a:extLst>
          </p:cNvPr>
          <p:cNvGrpSpPr/>
          <p:nvPr userDrawn="1"/>
        </p:nvGrpSpPr>
        <p:grpSpPr>
          <a:xfrm>
            <a:off x="-2692424" y="3006910"/>
            <a:ext cx="1296754" cy="1179116"/>
            <a:chOff x="3072633" y="1730119"/>
            <a:chExt cx="1128713" cy="102631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3514105-9C73-462A-A226-1CE8F17B574A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F8B5A22-0C87-42CE-BBC4-E6B710C6CCE6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47E329E-6218-4618-A07C-C62FA4314BC2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0F71BFD-8B8F-4DCF-A377-6BCEA5687CB2}"/>
              </a:ext>
            </a:extLst>
          </p:cNvPr>
          <p:cNvGrpSpPr/>
          <p:nvPr userDrawn="1"/>
        </p:nvGrpSpPr>
        <p:grpSpPr>
          <a:xfrm>
            <a:off x="-3548098" y="4622906"/>
            <a:ext cx="1296754" cy="1179116"/>
            <a:chOff x="3072633" y="1730119"/>
            <a:chExt cx="1128713" cy="102631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34F6C65-C7FD-460C-B18A-3253B2433959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9E172C4-A641-408E-9969-3FE2AA3A9553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5A60918-3207-452A-93AD-97D4D7C353F3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E8E7AB-44CE-4A72-B29D-F7769D65026A}"/>
              </a:ext>
            </a:extLst>
          </p:cNvPr>
          <p:cNvGrpSpPr/>
          <p:nvPr userDrawn="1"/>
        </p:nvGrpSpPr>
        <p:grpSpPr>
          <a:xfrm>
            <a:off x="-1308123" y="2329264"/>
            <a:ext cx="1296754" cy="1179116"/>
            <a:chOff x="3072633" y="1730119"/>
            <a:chExt cx="1128713" cy="102631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4C3B0F-CEFF-4670-BB68-846B8CC469E1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0A6DBC-2B18-44E2-9D68-ADFEFD27EE36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8D50B51-4BAD-41AC-A833-8B78476175EE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DB76E9B-5A94-419F-B26D-48E43F7951BF}"/>
              </a:ext>
            </a:extLst>
          </p:cNvPr>
          <p:cNvGrpSpPr/>
          <p:nvPr userDrawn="1"/>
        </p:nvGrpSpPr>
        <p:grpSpPr>
          <a:xfrm>
            <a:off x="-1456009" y="3599128"/>
            <a:ext cx="1296754" cy="1179116"/>
            <a:chOff x="3072633" y="1730119"/>
            <a:chExt cx="1128713" cy="1026319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3B3E59C-4307-45C0-9D03-1CCCA8949A86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77FF384-C389-4953-81F6-CD2784B65CC3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8641C71-5267-4B53-9CED-1F8FFFF36007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2767107-AB35-4D77-B039-F47BE3A31B42}"/>
              </a:ext>
            </a:extLst>
          </p:cNvPr>
          <p:cNvGrpSpPr/>
          <p:nvPr userDrawn="1"/>
        </p:nvGrpSpPr>
        <p:grpSpPr>
          <a:xfrm>
            <a:off x="-1416395" y="4721855"/>
            <a:ext cx="1296754" cy="1179116"/>
            <a:chOff x="3072633" y="1730119"/>
            <a:chExt cx="1128713" cy="102631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4CAAEEF-164A-4A48-91D3-6A0BED9A9963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1223EB-29A6-4E86-801D-9D8C3484217D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CA0AFBB-1F28-4791-B028-8FE3FB5684FB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B49675-C33F-4853-86E2-BA0852760E9E}"/>
              </a:ext>
            </a:extLst>
          </p:cNvPr>
          <p:cNvGrpSpPr/>
          <p:nvPr userDrawn="1"/>
        </p:nvGrpSpPr>
        <p:grpSpPr>
          <a:xfrm>
            <a:off x="-2407508" y="6262166"/>
            <a:ext cx="1296754" cy="1179116"/>
            <a:chOff x="3072633" y="1730119"/>
            <a:chExt cx="1128713" cy="102631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A87C91B-702F-4E98-B4DE-707D23AB7BB7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71827A4-6597-4C62-81AE-283BE051540C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52A5343-644D-4856-8065-BDFDD15CD883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D7C20BC-D699-4FE4-8CF9-418A8D520C6D}"/>
              </a:ext>
            </a:extLst>
          </p:cNvPr>
          <p:cNvGrpSpPr/>
          <p:nvPr userDrawn="1"/>
        </p:nvGrpSpPr>
        <p:grpSpPr>
          <a:xfrm>
            <a:off x="-3892999" y="6566422"/>
            <a:ext cx="1296754" cy="1179116"/>
            <a:chOff x="3072633" y="1730119"/>
            <a:chExt cx="1128713" cy="1026319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A7AD9E1-F284-4523-9401-91C171C17F63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803E5D1-20A8-4CAC-B9A7-3C59544E2C7E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4A47342-5AD8-4625-B864-03370906BDB0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D14D2B-7D7A-4B62-8B76-20073018E536}"/>
              </a:ext>
            </a:extLst>
          </p:cNvPr>
          <p:cNvGrpSpPr/>
          <p:nvPr userDrawn="1"/>
        </p:nvGrpSpPr>
        <p:grpSpPr>
          <a:xfrm>
            <a:off x="-4024481" y="5498468"/>
            <a:ext cx="1296754" cy="1179116"/>
            <a:chOff x="3072633" y="1730119"/>
            <a:chExt cx="1128713" cy="1026319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B51A21F-35F4-452F-A9AA-078E3FBE770D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28D6D00-D4D5-4F96-BEC5-BC687A4DA2D5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1B8E2C1-40A2-4FB4-B325-13E753CDB5F6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C6AE94E-3B6C-48FF-89AE-15D19CC60866}"/>
              </a:ext>
            </a:extLst>
          </p:cNvPr>
          <p:cNvGrpSpPr/>
          <p:nvPr userDrawn="1"/>
        </p:nvGrpSpPr>
        <p:grpSpPr>
          <a:xfrm>
            <a:off x="-3202480" y="4010813"/>
            <a:ext cx="1296754" cy="1179116"/>
            <a:chOff x="3072633" y="1730119"/>
            <a:chExt cx="1128713" cy="102631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F3AFDA-B2E4-4BCB-B9DB-9CD528828979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6015EC-5B78-47FB-B96F-57EA3554116D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4F2E0C-D7F8-4FE6-897C-D0028353C787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868801D-6869-415B-9333-D891C91B6DC7}"/>
              </a:ext>
            </a:extLst>
          </p:cNvPr>
          <p:cNvGrpSpPr/>
          <p:nvPr userDrawn="1"/>
        </p:nvGrpSpPr>
        <p:grpSpPr>
          <a:xfrm>
            <a:off x="-3028776" y="5189724"/>
            <a:ext cx="1296754" cy="1179116"/>
            <a:chOff x="3072633" y="1730119"/>
            <a:chExt cx="1128713" cy="102631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02B43C9-23BB-49ED-A584-1B388BD39D09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49FCB31-3366-404F-9F8F-10B8F0B7B6DD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4CC7D93-A282-476C-9EBB-FB7901345BDE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6E058B5-19F7-43B1-A45D-1BA420ED3F7B}"/>
              </a:ext>
            </a:extLst>
          </p:cNvPr>
          <p:cNvGrpSpPr/>
          <p:nvPr userDrawn="1"/>
        </p:nvGrpSpPr>
        <p:grpSpPr>
          <a:xfrm>
            <a:off x="-2855072" y="6368635"/>
            <a:ext cx="1296754" cy="1179116"/>
            <a:chOff x="3072633" y="1730119"/>
            <a:chExt cx="1128713" cy="1026319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29BB277-2B2F-4701-85E1-D9A617AE10DA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758CF72-9AA5-4D00-8D0A-FBC375680947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824FC09-1574-4B49-8357-E2EF553A79D4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9647743-5B6F-4E91-A7AD-DEB844A5A250}"/>
              </a:ext>
            </a:extLst>
          </p:cNvPr>
          <p:cNvGrpSpPr/>
          <p:nvPr userDrawn="1"/>
        </p:nvGrpSpPr>
        <p:grpSpPr>
          <a:xfrm>
            <a:off x="-4050658" y="4436198"/>
            <a:ext cx="1910972" cy="1737614"/>
            <a:chOff x="3072633" y="1730119"/>
            <a:chExt cx="1128713" cy="1026319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60AD011-6349-4A95-A606-ACB760154CE3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303B102-46C3-49E4-94DF-FB6E1CA3E08F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E46DC0C-5E3E-4F29-B3B7-BACE0A68B307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6B9D6EA-1CBE-494F-8C80-FF5D85359397}"/>
              </a:ext>
            </a:extLst>
          </p:cNvPr>
          <p:cNvGrpSpPr/>
          <p:nvPr userDrawn="1"/>
        </p:nvGrpSpPr>
        <p:grpSpPr>
          <a:xfrm>
            <a:off x="-3956138" y="5218274"/>
            <a:ext cx="1910972" cy="1737614"/>
            <a:chOff x="3072633" y="1730119"/>
            <a:chExt cx="1128713" cy="102631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C3B669-84E4-4858-8E0D-BD7C23F4E88F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648291-F250-4CCD-82F9-1E2EA7FED708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6228378-D0DD-4FAC-896B-BE3F5B1B7D84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5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6 0.17222 L 1.19141 -0.344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27" y="-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6 0 L 1.22917 -0.5391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58" y="-2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6 0 L 1.22917 -0.53912 " pathEditMode="relative" rAng="0" ptsTypes="AA">
                                      <p:cBhvr>
                                        <p:cTn id="1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58" y="-269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1.22917 -0.539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58" y="-269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95833E-6 1.85185E-6 L 1.32278 -0.5796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33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08333E-6 0 L 1.22917 -0.53912 " pathEditMode="relative" rAng="0" ptsTypes="AA">
                                      <p:cBhvr>
                                        <p:cTn id="16" dur="9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58" y="-269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08333E-6 0 L 1.22917 -0.53912 " pathEditMode="relative" rAng="0" ptsTypes="AA">
                                      <p:cBhvr>
                                        <p:cTn id="18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58" y="-2696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E-6 4.07407E-6 L 1.12045 -0.3719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16" y="-186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1.06042 -0.46389 " pathEditMode="relative" rAng="0" ptsTypes="AA">
                                      <p:cBhvr>
                                        <p:cTn id="22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21" y="-231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0833E-6 3.33333E-6 L 1.11524 -0.40255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55" y="-20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1.23698 -0.5157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49" y="-257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7 -3.7037E-6 L 1.32409 -0.5046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98" y="-252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54167E-6 -2.96296E-6 L 1.11407 -0.5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03" y="-250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6 1.85185E-6 L 1.11407 -0.50023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03" y="-250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6.25E-7 4.44444E-6 L 1.11406 -0.5002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03" y="-250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07407E-6 L 1.27409 -0.50787 " pathEditMode="relative" rAng="0" ptsTypes="AA">
                                      <p:cBhvr>
                                        <p:cTn id="36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98" y="-253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2.96296E-6 L 1.37409 -0.64769 " pathEditMode="relative" rAng="0" ptsTypes="AA">
                                      <p:cBhvr>
                                        <p:cTn id="38" dur="1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98" y="-3238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91667E-6 -1.48148E-6 L 1.38971 -0.6851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79" y="-3425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5E-6 -1.85185E-6 L 1.27149 -0.670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68" y="-335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29167E-6 -2.59259E-6 L 1.25482 -0.44745 " pathEditMode="relative" rAng="0" ptsTypes="AA">
                                      <p:cBhvr>
                                        <p:cTn id="44" dur="1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34" y="-2238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3.33333E-6 L 1.25313 -0.55926 " pathEditMode="relative" rAng="0" ptsTypes="AA">
                                      <p:cBhvr>
                                        <p:cTn id="46" dur="7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56" y="-2796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75E-6 3.7037E-7 L 1.32279 -0.57963 " pathEditMode="relative" rAng="0" ptsTypes="AA">
                                      <p:cBhvr>
                                        <p:cTn id="48" dur="8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33" y="-289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2.22222E-6 L 1.32278 -0.57963 " pathEditMode="relative" rAng="0" ptsTypes="AA">
                                      <p:cBhvr>
                                        <p:cTn id="50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33" y="-289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196975" y="1425575"/>
            <a:ext cx="3348038" cy="2406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</a:t>
            </a:r>
            <a:endParaRPr lang="vi-VN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97693" y="1425575"/>
            <a:ext cx="3348038" cy="2406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</a:t>
            </a:r>
            <a:endParaRPr lang="vi-VN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8198411" y="1425575"/>
            <a:ext cx="3348038" cy="2406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</a:t>
            </a:r>
            <a:endParaRPr lang="vi-VN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1196975" y="4084369"/>
            <a:ext cx="3348038" cy="2406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</a:t>
            </a:r>
            <a:endParaRPr lang="vi-VN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4697693" y="4084369"/>
            <a:ext cx="3348038" cy="2406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</a:t>
            </a:r>
            <a:endParaRPr lang="vi-VN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8198411" y="4084369"/>
            <a:ext cx="3348038" cy="2406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</a:t>
            </a:r>
            <a:endParaRPr lang="vi-V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294762" y="166419"/>
            <a:ext cx="9144000" cy="1007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211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74675"/>
            <a:ext cx="107632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2247900"/>
            <a:ext cx="523875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362700" y="2247900"/>
            <a:ext cx="523875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52039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08530" y="1317625"/>
            <a:ext cx="4908550" cy="501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508376" y="1317625"/>
            <a:ext cx="5028920" cy="50165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008530" y="147638"/>
            <a:ext cx="8283575" cy="90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8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339313"/>
            <a:ext cx="10515600" cy="82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838200" y="2407321"/>
            <a:ext cx="10515600" cy="398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Main contents</a:t>
            </a:r>
          </a:p>
        </p:txBody>
      </p:sp>
    </p:spTree>
    <p:extLst>
      <p:ext uri="{BB962C8B-B14F-4D97-AF65-F5344CB8AC3E}">
        <p14:creationId xmlns:p14="http://schemas.microsoft.com/office/powerpoint/2010/main" val="3213882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339313"/>
            <a:ext cx="10515600" cy="82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838200" y="2407321"/>
            <a:ext cx="5021687" cy="398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Main contents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113172" y="2406293"/>
            <a:ext cx="5240628" cy="398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Main contents</a:t>
            </a:r>
          </a:p>
        </p:txBody>
      </p:sp>
    </p:spTree>
    <p:extLst>
      <p:ext uri="{BB962C8B-B14F-4D97-AF65-F5344CB8AC3E}">
        <p14:creationId xmlns:p14="http://schemas.microsoft.com/office/powerpoint/2010/main" val="209467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31" y="365125"/>
            <a:ext cx="1105016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3631" y="1983793"/>
            <a:ext cx="4050151" cy="4107913"/>
          </a:xfrm>
          <a:prstGeom prst="ellipse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10100" y="2138363"/>
            <a:ext cx="6743700" cy="39533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9096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66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76AE870-260D-45BE-8C41-B0231981E50A}"/>
              </a:ext>
            </a:extLst>
          </p:cNvPr>
          <p:cNvSpPr/>
          <p:nvPr userDrawn="1"/>
        </p:nvSpPr>
        <p:spPr>
          <a:xfrm>
            <a:off x="-164394" y="0"/>
            <a:ext cx="12356394" cy="690482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B152A13-8185-4691-BDD0-6E45192B7E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94" y="1699148"/>
            <a:ext cx="4544311" cy="1021807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017E58E-862F-453B-B3D0-8BF47B9B9F6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6115" y="5774283"/>
            <a:ext cx="1259663" cy="2775107"/>
          </a:xfrm>
          <a:prstGeom prst="line">
            <a:avLst/>
          </a:prstGeom>
          <a:ln w="1270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329AEE9-972C-4071-B46D-3B71A0978398}"/>
              </a:ext>
            </a:extLst>
          </p:cNvPr>
          <p:cNvCxnSpPr/>
          <p:nvPr userDrawn="1"/>
        </p:nvCxnSpPr>
        <p:spPr>
          <a:xfrm flipV="1">
            <a:off x="2795022" y="-281618"/>
            <a:ext cx="1259663" cy="2775107"/>
          </a:xfrm>
          <a:prstGeom prst="line">
            <a:avLst/>
          </a:prstGeom>
          <a:ln w="12700">
            <a:solidFill>
              <a:srgbClr val="5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F56F13-28BA-4BD1-96F2-ADC950E5751F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4350" y="6463717"/>
            <a:ext cx="290587" cy="75678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0750B03-64D8-4DB2-AD99-B38C88AAED5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18532" y="-210410"/>
            <a:ext cx="546420" cy="12668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59A6909-832F-4FA9-88B7-B1DDAD2924DE}"/>
              </a:ext>
            </a:extLst>
          </p:cNvPr>
          <p:cNvGrpSpPr/>
          <p:nvPr userDrawn="1"/>
        </p:nvGrpSpPr>
        <p:grpSpPr>
          <a:xfrm>
            <a:off x="-55544" y="6053951"/>
            <a:ext cx="1642205" cy="1642207"/>
            <a:chOff x="5372958" y="-1639027"/>
            <a:chExt cx="2847920" cy="284792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05BF45-0D83-4FE1-A5D4-194F2F253D17}"/>
                </a:ext>
              </a:extLst>
            </p:cNvPr>
            <p:cNvGrpSpPr/>
            <p:nvPr userDrawn="1"/>
          </p:nvGrpSpPr>
          <p:grpSpPr>
            <a:xfrm rot="2700000">
              <a:off x="5493918" y="-1518070"/>
              <a:ext cx="2606005" cy="2606005"/>
              <a:chOff x="1898650" y="501650"/>
              <a:chExt cx="736600" cy="73660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E2AD7E7-A62A-487D-A352-B4770CA71A22}"/>
                  </a:ext>
                </a:extLst>
              </p:cNvPr>
              <p:cNvSpPr/>
              <p:nvPr userDrawn="1"/>
            </p:nvSpPr>
            <p:spPr>
              <a:xfrm>
                <a:off x="1898650" y="501650"/>
                <a:ext cx="736600" cy="736600"/>
              </a:xfrm>
              <a:prstGeom prst="rect">
                <a:avLst/>
              </a:prstGeom>
              <a:solidFill>
                <a:srgbClr val="5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09E3CB8-A353-4229-AD66-5756248CE499}"/>
                  </a:ext>
                </a:extLst>
              </p:cNvPr>
              <p:cNvSpPr/>
              <p:nvPr userDrawn="1"/>
            </p:nvSpPr>
            <p:spPr>
              <a:xfrm>
                <a:off x="1974850" y="577850"/>
                <a:ext cx="584200" cy="584200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B935AF6-1CD3-4EB1-A93A-2CBD0F8534C0}"/>
                </a:ext>
              </a:extLst>
            </p:cNvPr>
            <p:cNvSpPr/>
            <p:nvPr userDrawn="1"/>
          </p:nvSpPr>
          <p:spPr>
            <a:xfrm rot="2700000">
              <a:off x="5372958" y="-1639027"/>
              <a:ext cx="2847920" cy="2847920"/>
            </a:xfrm>
            <a:prstGeom prst="rect">
              <a:avLst/>
            </a:prstGeom>
            <a:noFill/>
            <a:ln w="44450">
              <a:solidFill>
                <a:srgbClr val="FDB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565B18C-315D-498F-BBAF-7B11E04DDAD5}"/>
              </a:ext>
            </a:extLst>
          </p:cNvPr>
          <p:cNvGrpSpPr/>
          <p:nvPr userDrawn="1"/>
        </p:nvGrpSpPr>
        <p:grpSpPr>
          <a:xfrm>
            <a:off x="10397048" y="-870118"/>
            <a:ext cx="1708056" cy="1708058"/>
            <a:chOff x="5372958" y="-1639027"/>
            <a:chExt cx="2847920" cy="284792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FABF8A1-5A76-4A45-AB56-C6CE1AA59C1E}"/>
                </a:ext>
              </a:extLst>
            </p:cNvPr>
            <p:cNvGrpSpPr/>
            <p:nvPr userDrawn="1"/>
          </p:nvGrpSpPr>
          <p:grpSpPr>
            <a:xfrm rot="2700000">
              <a:off x="5493918" y="-1518070"/>
              <a:ext cx="2606005" cy="2606005"/>
              <a:chOff x="1898650" y="501650"/>
              <a:chExt cx="736600" cy="736600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496C040-429E-4081-ACD3-04F37F51A8E4}"/>
                  </a:ext>
                </a:extLst>
              </p:cNvPr>
              <p:cNvSpPr/>
              <p:nvPr userDrawn="1"/>
            </p:nvSpPr>
            <p:spPr>
              <a:xfrm>
                <a:off x="1898650" y="501650"/>
                <a:ext cx="736600" cy="736600"/>
              </a:xfrm>
              <a:prstGeom prst="rect">
                <a:avLst/>
              </a:prstGeom>
              <a:solidFill>
                <a:srgbClr val="5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B71392-96FB-488D-9065-5BDAB4242069}"/>
                  </a:ext>
                </a:extLst>
              </p:cNvPr>
              <p:cNvSpPr/>
              <p:nvPr userDrawn="1"/>
            </p:nvSpPr>
            <p:spPr>
              <a:xfrm>
                <a:off x="1974850" y="577850"/>
                <a:ext cx="584200" cy="584200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BB31E90-3E3E-49AB-AA6E-24C38801EDCF}"/>
                </a:ext>
              </a:extLst>
            </p:cNvPr>
            <p:cNvSpPr/>
            <p:nvPr userDrawn="1"/>
          </p:nvSpPr>
          <p:spPr>
            <a:xfrm rot="2700000">
              <a:off x="5372958" y="-1639027"/>
              <a:ext cx="2847920" cy="2847920"/>
            </a:xfrm>
            <a:prstGeom prst="rect">
              <a:avLst/>
            </a:prstGeom>
            <a:noFill/>
            <a:ln w="44450">
              <a:solidFill>
                <a:srgbClr val="FDB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46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E362796-F90F-4378-8860-6960A55AE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63" y="125128"/>
            <a:ext cx="3677473" cy="82689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B225C54-8569-4F18-9A37-92AC9A7E2420}"/>
              </a:ext>
            </a:extLst>
          </p:cNvPr>
          <p:cNvGrpSpPr/>
          <p:nvPr userDrawn="1"/>
        </p:nvGrpSpPr>
        <p:grpSpPr>
          <a:xfrm>
            <a:off x="654776" y="3024183"/>
            <a:ext cx="2154892" cy="2154893"/>
            <a:chOff x="5372958" y="-1639027"/>
            <a:chExt cx="2847920" cy="28479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32365F-F024-440A-B777-95C0F7211799}"/>
                </a:ext>
              </a:extLst>
            </p:cNvPr>
            <p:cNvGrpSpPr/>
            <p:nvPr userDrawn="1"/>
          </p:nvGrpSpPr>
          <p:grpSpPr>
            <a:xfrm rot="2700000">
              <a:off x="5493918" y="-1518070"/>
              <a:ext cx="2606005" cy="2606005"/>
              <a:chOff x="1898650" y="501650"/>
              <a:chExt cx="736600" cy="7366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3A84C3-7EEB-4D4A-9B89-E348EBAD78C4}"/>
                  </a:ext>
                </a:extLst>
              </p:cNvPr>
              <p:cNvSpPr/>
              <p:nvPr userDrawn="1"/>
            </p:nvSpPr>
            <p:spPr>
              <a:xfrm>
                <a:off x="1898650" y="501650"/>
                <a:ext cx="736600" cy="736600"/>
              </a:xfrm>
              <a:prstGeom prst="rect">
                <a:avLst/>
              </a:prstGeom>
              <a:solidFill>
                <a:srgbClr val="5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934893-7E85-4DC6-AF10-E94F10A34792}"/>
                  </a:ext>
                </a:extLst>
              </p:cNvPr>
              <p:cNvSpPr/>
              <p:nvPr userDrawn="1"/>
            </p:nvSpPr>
            <p:spPr>
              <a:xfrm>
                <a:off x="1974850" y="577850"/>
                <a:ext cx="584200" cy="584200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7BC266-60E5-4C3A-8D06-0CD1C007FC62}"/>
                </a:ext>
              </a:extLst>
            </p:cNvPr>
            <p:cNvSpPr/>
            <p:nvPr userDrawn="1"/>
          </p:nvSpPr>
          <p:spPr>
            <a:xfrm rot="2700000">
              <a:off x="5372958" y="-1639027"/>
              <a:ext cx="2847920" cy="2847920"/>
            </a:xfrm>
            <a:prstGeom prst="rect">
              <a:avLst/>
            </a:prstGeom>
            <a:noFill/>
            <a:ln w="44450">
              <a:solidFill>
                <a:srgbClr val="FDB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69A04B-3534-4751-A1F3-16C4B6B10047}"/>
              </a:ext>
            </a:extLst>
          </p:cNvPr>
          <p:cNvGrpSpPr/>
          <p:nvPr userDrawn="1"/>
        </p:nvGrpSpPr>
        <p:grpSpPr>
          <a:xfrm>
            <a:off x="1289139" y="590549"/>
            <a:ext cx="1679797" cy="1527410"/>
            <a:chOff x="3072633" y="1730119"/>
            <a:chExt cx="1128713" cy="102631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62AC58B-2E39-4C9E-A7AD-86ECF29567BD}"/>
                </a:ext>
              </a:extLst>
            </p:cNvPr>
            <p:cNvSpPr/>
            <p:nvPr userDrawn="1"/>
          </p:nvSpPr>
          <p:spPr>
            <a:xfrm>
              <a:off x="3072633" y="1730119"/>
              <a:ext cx="1126332" cy="314325"/>
            </a:xfrm>
            <a:custGeom>
              <a:avLst/>
              <a:gdLst>
                <a:gd name="connsiteX0" fmla="*/ 0 w 1126332"/>
                <a:gd name="connsiteY0" fmla="*/ 0 h 314325"/>
                <a:gd name="connsiteX1" fmla="*/ 1126332 w 1126332"/>
                <a:gd name="connsiteY1" fmla="*/ 78581 h 314325"/>
                <a:gd name="connsiteX2" fmla="*/ 469107 w 1126332"/>
                <a:gd name="connsiteY2" fmla="*/ 314325 h 314325"/>
                <a:gd name="connsiteX3" fmla="*/ 0 w 1126332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332" h="314325">
                  <a:moveTo>
                    <a:pt x="0" y="0"/>
                  </a:moveTo>
                  <a:lnTo>
                    <a:pt x="1126332" y="78581"/>
                  </a:lnTo>
                  <a:lnTo>
                    <a:pt x="469107" y="3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A4CC091-6C10-4EBD-924A-D496668992B1}"/>
                </a:ext>
              </a:extLst>
            </p:cNvPr>
            <p:cNvSpPr/>
            <p:nvPr userDrawn="1"/>
          </p:nvSpPr>
          <p:spPr>
            <a:xfrm>
              <a:off x="3489353" y="1806319"/>
              <a:ext cx="711993" cy="950119"/>
            </a:xfrm>
            <a:custGeom>
              <a:avLst/>
              <a:gdLst>
                <a:gd name="connsiteX0" fmla="*/ 711993 w 711993"/>
                <a:gd name="connsiteY0" fmla="*/ 0 h 950119"/>
                <a:gd name="connsiteX1" fmla="*/ 116681 w 711993"/>
                <a:gd name="connsiteY1" fmla="*/ 276225 h 950119"/>
                <a:gd name="connsiteX2" fmla="*/ 102393 w 711993"/>
                <a:gd name="connsiteY2" fmla="*/ 485775 h 950119"/>
                <a:gd name="connsiteX3" fmla="*/ 35718 w 711993"/>
                <a:gd name="connsiteY3" fmla="*/ 426244 h 950119"/>
                <a:gd name="connsiteX4" fmla="*/ 0 w 711993"/>
                <a:gd name="connsiteY4" fmla="*/ 950119 h 950119"/>
                <a:gd name="connsiteX5" fmla="*/ 711993 w 711993"/>
                <a:gd name="connsiteY5" fmla="*/ 0 h 95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993" h="950119">
                  <a:moveTo>
                    <a:pt x="711993" y="0"/>
                  </a:moveTo>
                  <a:lnTo>
                    <a:pt x="116681" y="276225"/>
                  </a:lnTo>
                  <a:lnTo>
                    <a:pt x="102393" y="485775"/>
                  </a:lnTo>
                  <a:lnTo>
                    <a:pt x="35718" y="426244"/>
                  </a:lnTo>
                  <a:lnTo>
                    <a:pt x="0" y="950119"/>
                  </a:lnTo>
                  <a:lnTo>
                    <a:pt x="711993" y="0"/>
                  </a:lnTo>
                  <a:close/>
                </a:path>
              </a:pathLst>
            </a:cu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9EAA114-CBB1-4D3E-937E-CF3715CE3A38}"/>
                </a:ext>
              </a:extLst>
            </p:cNvPr>
            <p:cNvSpPr/>
            <p:nvPr userDrawn="1"/>
          </p:nvSpPr>
          <p:spPr>
            <a:xfrm>
              <a:off x="3234559" y="1973006"/>
              <a:ext cx="176212" cy="261937"/>
            </a:xfrm>
            <a:custGeom>
              <a:avLst/>
              <a:gdLst>
                <a:gd name="connsiteX0" fmla="*/ 0 w 176212"/>
                <a:gd name="connsiteY0" fmla="*/ 0 h 261937"/>
                <a:gd name="connsiteX1" fmla="*/ 166687 w 176212"/>
                <a:gd name="connsiteY1" fmla="*/ 261937 h 261937"/>
                <a:gd name="connsiteX2" fmla="*/ 176212 w 176212"/>
                <a:gd name="connsiteY2" fmla="*/ 159544 h 261937"/>
                <a:gd name="connsiteX3" fmla="*/ 0 w 176212"/>
                <a:gd name="connsiteY3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61937">
                  <a:moveTo>
                    <a:pt x="0" y="0"/>
                  </a:moveTo>
                  <a:lnTo>
                    <a:pt x="166687" y="261937"/>
                  </a:lnTo>
                  <a:lnTo>
                    <a:pt x="176212" y="15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CD76E5C-AB7B-411D-AEF4-1B1FBB5B5249}"/>
              </a:ext>
            </a:extLst>
          </p:cNvPr>
          <p:cNvCxnSpPr>
            <a:cxnSpLocks/>
            <a:stCxn id="22" idx="4"/>
          </p:cNvCxnSpPr>
          <p:nvPr userDrawn="1"/>
        </p:nvCxnSpPr>
        <p:spPr>
          <a:xfrm flipH="1">
            <a:off x="1732222" y="2117959"/>
            <a:ext cx="177097" cy="389942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8BD0F61-BF15-4689-AC5D-783F792A0BE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4344" y="3555358"/>
            <a:ext cx="2223709" cy="1213356"/>
          </a:xfrm>
          <a:prstGeom prst="rect">
            <a:avLst/>
          </a:prstGeom>
        </p:spPr>
        <p:txBody>
          <a:bodyPr/>
          <a:lstStyle>
            <a:lvl1pPr algn="ctr">
              <a:buNone/>
              <a:defRPr sz="8800">
                <a:solidFill>
                  <a:srgbClr val="540000"/>
                </a:solidFill>
              </a:defRPr>
            </a:lvl1pPr>
          </a:lstStyle>
          <a:p>
            <a:pPr lvl="0"/>
            <a:r>
              <a:rPr lang="vi-VN" dirty="0"/>
              <a:t>1</a:t>
            </a:r>
            <a:endParaRPr lang="en-US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E878FE0A-7FD0-4072-B1EE-9EA34BBC514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01118" y="3419486"/>
            <a:ext cx="7964488" cy="2076450"/>
          </a:xfrm>
          <a:prstGeom prst="rect">
            <a:avLst/>
          </a:prstGeom>
        </p:spPr>
        <p:txBody>
          <a:bodyPr/>
          <a:lstStyle>
            <a:lvl1pPr algn="l">
              <a:buNone/>
              <a:defRPr sz="7200"/>
            </a:lvl1pPr>
          </a:lstStyle>
          <a:p>
            <a:pPr lvl="0"/>
            <a:r>
              <a:rPr lang="vi-VN" dirty="0"/>
              <a:t>Head title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22D9E6-5C37-45F9-BEB0-D217BF2BED57}"/>
              </a:ext>
            </a:extLst>
          </p:cNvPr>
          <p:cNvSpPr/>
          <p:nvPr userDrawn="1"/>
        </p:nvSpPr>
        <p:spPr>
          <a:xfrm>
            <a:off x="3790950" y="2995799"/>
            <a:ext cx="7467600" cy="45719"/>
          </a:xfrm>
          <a:prstGeom prst="rect">
            <a:avLst/>
          </a:prstGeom>
          <a:solidFill>
            <a:srgbClr val="5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422580-3398-4642-BF52-E954D05D2FEB}"/>
              </a:ext>
            </a:extLst>
          </p:cNvPr>
          <p:cNvSpPr/>
          <p:nvPr userDrawn="1"/>
        </p:nvSpPr>
        <p:spPr>
          <a:xfrm>
            <a:off x="-164394" y="0"/>
            <a:ext cx="12356394" cy="690482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0AE59D-B9F9-4647-A991-E5A2BB880E72}"/>
              </a:ext>
            </a:extLst>
          </p:cNvPr>
          <p:cNvGrpSpPr/>
          <p:nvPr userDrawn="1"/>
        </p:nvGrpSpPr>
        <p:grpSpPr>
          <a:xfrm rot="2700000">
            <a:off x="5254468" y="2610877"/>
            <a:ext cx="1683064" cy="1683064"/>
            <a:chOff x="1898650" y="501650"/>
            <a:chExt cx="736600" cy="736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971B49-BE4A-4793-8844-53080F7E9E85}"/>
                </a:ext>
              </a:extLst>
            </p:cNvPr>
            <p:cNvSpPr/>
            <p:nvPr userDrawn="1"/>
          </p:nvSpPr>
          <p:spPr>
            <a:xfrm>
              <a:off x="1898650" y="501650"/>
              <a:ext cx="736600" cy="736600"/>
            </a:xfrm>
            <a:prstGeom prst="rect">
              <a:avLst/>
            </a:pr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DA2599-32FD-4E79-AA4E-164F596CE344}"/>
                </a:ext>
              </a:extLst>
            </p:cNvPr>
            <p:cNvSpPr/>
            <p:nvPr userDrawn="1"/>
          </p:nvSpPr>
          <p:spPr>
            <a:xfrm>
              <a:off x="1974850" y="577850"/>
              <a:ext cx="584200" cy="584200"/>
            </a:xfrm>
            <a:prstGeom prst="rect">
              <a:avLst/>
            </a:pr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4589107-A0B0-4F3A-922E-C8D959DC7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336" y="249321"/>
            <a:ext cx="2031032" cy="456686"/>
          </a:xfrm>
          <a:prstGeom prst="rect">
            <a:avLst/>
          </a:prstGeom>
        </p:spPr>
      </p:pic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1FF35A3-F81D-49F8-A166-10DC486201A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6273" y="932656"/>
            <a:ext cx="3219450" cy="1116013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vi-VN" dirty="0"/>
              <a:t>Title 1</a:t>
            </a:r>
          </a:p>
          <a:p>
            <a:pPr lvl="0"/>
            <a:r>
              <a:rPr lang="vi-VN" dirty="0"/>
              <a:t>Content 2</a:t>
            </a:r>
            <a:endParaRPr lang="en-US" dirty="0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CDF071D6-3D18-4C1B-8822-B014FEA8F0B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855402" y="2894403"/>
            <a:ext cx="3219450" cy="1116013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vi-VN" dirty="0"/>
              <a:t>Title 2</a:t>
            </a:r>
          </a:p>
          <a:p>
            <a:pPr lvl="0"/>
            <a:r>
              <a:rPr lang="vi-VN" dirty="0"/>
              <a:t>Content 2</a:t>
            </a:r>
            <a:endParaRPr lang="en-US" dirty="0"/>
          </a:p>
        </p:txBody>
      </p:sp>
      <p:sp>
        <p:nvSpPr>
          <p:cNvPr id="37" name="Content Placeholder 33">
            <a:extLst>
              <a:ext uri="{FF2B5EF4-FFF2-40B4-BE49-F238E27FC236}">
                <a16:creationId xmlns:a16="http://schemas.microsoft.com/office/drawing/2014/main" id="{F3435C1F-C4A0-40AD-987C-8B980FC807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1096" y="4856149"/>
            <a:ext cx="3219450" cy="1116013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vi-VN" dirty="0"/>
              <a:t>Title 3</a:t>
            </a:r>
          </a:p>
          <a:p>
            <a:pPr lvl="0"/>
            <a:r>
              <a:rPr lang="vi-VN" dirty="0"/>
              <a:t>Content 3</a:t>
            </a:r>
            <a:endParaRPr lang="en-US" dirty="0"/>
          </a:p>
        </p:txBody>
      </p:sp>
      <p:sp>
        <p:nvSpPr>
          <p:cNvPr id="38" name="Content Placeholder 33">
            <a:extLst>
              <a:ext uri="{FF2B5EF4-FFF2-40B4-BE49-F238E27FC236}">
                <a16:creationId xmlns:a16="http://schemas.microsoft.com/office/drawing/2014/main" id="{E4AC53DF-29F5-4A5D-9ED7-1C5F9E53A45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17148" y="2894403"/>
            <a:ext cx="3219450" cy="1116013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vi-VN" dirty="0"/>
              <a:t>Title 4</a:t>
            </a:r>
          </a:p>
          <a:p>
            <a:pPr lvl="0"/>
            <a:r>
              <a:rPr lang="vi-VN" dirty="0"/>
              <a:t>Content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0645F-565C-4173-BE60-2EA8EDC5379E}"/>
              </a:ext>
            </a:extLst>
          </p:cNvPr>
          <p:cNvGrpSpPr/>
          <p:nvPr userDrawn="1"/>
        </p:nvGrpSpPr>
        <p:grpSpPr>
          <a:xfrm flipH="1">
            <a:off x="10959453" y="5094940"/>
            <a:ext cx="2039166" cy="3526119"/>
            <a:chOff x="-1676399" y="-693645"/>
            <a:chExt cx="3425906" cy="6599144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A885C9C8-C23A-4A5D-A398-8B11E2950575}"/>
                </a:ext>
              </a:extLst>
            </p:cNvPr>
            <p:cNvSpPr/>
            <p:nvPr userDrawn="1"/>
          </p:nvSpPr>
          <p:spPr>
            <a:xfrm>
              <a:off x="-1676399" y="1214388"/>
              <a:ext cx="3300636" cy="4691111"/>
            </a:xfrm>
            <a:prstGeom prst="parallelogram">
              <a:avLst>
                <a:gd name="adj" fmla="val 62211"/>
              </a:avLst>
            </a:pr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7E34D6-18BE-4902-BA0F-45D7145C24CF}"/>
                </a:ext>
              </a:extLst>
            </p:cNvPr>
            <p:cNvSpPr/>
            <p:nvPr userDrawn="1"/>
          </p:nvSpPr>
          <p:spPr>
            <a:xfrm rot="1454915">
              <a:off x="-47135" y="-593130"/>
              <a:ext cx="894670" cy="5065237"/>
            </a:xfrm>
            <a:prstGeom prst="rect">
              <a:avLst/>
            </a:prstGeom>
            <a:solidFill>
              <a:srgbClr val="FDB81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6B7FFC39-CF95-4C95-A4F2-17B36C7CE6C7}"/>
                </a:ext>
              </a:extLst>
            </p:cNvPr>
            <p:cNvSpPr/>
            <p:nvPr userDrawn="1"/>
          </p:nvSpPr>
          <p:spPr>
            <a:xfrm>
              <a:off x="-158817" y="-693645"/>
              <a:ext cx="1908324" cy="2959100"/>
            </a:xfrm>
            <a:prstGeom prst="parallelogram">
              <a:avLst>
                <a:gd name="adj" fmla="val 65290"/>
              </a:avLst>
            </a:prstGeom>
            <a:solidFill>
              <a:srgbClr val="540000"/>
            </a:solidFill>
            <a:ln>
              <a:noFill/>
            </a:ln>
            <a:effectLst>
              <a:outerShdw blurRad="381000" dist="38100" dir="2700000" sx="101000" sy="101000" algn="tl" rotWithShape="0">
                <a:schemeClr val="tx1"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0DCFFB-A06E-4A92-A32F-52CE1E519EF5}"/>
                </a:ext>
              </a:extLst>
            </p:cNvPr>
            <p:cNvSpPr/>
            <p:nvPr userDrawn="1"/>
          </p:nvSpPr>
          <p:spPr>
            <a:xfrm rot="1454915">
              <a:off x="-189912" y="-688827"/>
              <a:ext cx="379822" cy="1658842"/>
            </a:xfrm>
            <a:prstGeom prst="rect">
              <a:avLst/>
            </a:pr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06DAA3-669C-4C60-90F3-D190E25EF96D}"/>
                </a:ext>
              </a:extLst>
            </p:cNvPr>
            <p:cNvSpPr/>
            <p:nvPr userDrawn="1"/>
          </p:nvSpPr>
          <p:spPr>
            <a:xfrm rot="1454915">
              <a:off x="102188" y="-560938"/>
              <a:ext cx="379822" cy="1658842"/>
            </a:xfrm>
            <a:prstGeom prst="rect">
              <a:avLst/>
            </a:pr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5CC830-C2EF-4CD0-A961-BA554B1B77FC}"/>
                </a:ext>
              </a:extLst>
            </p:cNvPr>
            <p:cNvSpPr/>
            <p:nvPr userDrawn="1"/>
          </p:nvSpPr>
          <p:spPr>
            <a:xfrm rot="1454915">
              <a:off x="-201076" y="-686021"/>
              <a:ext cx="894670" cy="3800820"/>
            </a:xfrm>
            <a:prstGeom prst="rect">
              <a:avLst/>
            </a:prstGeom>
            <a:solidFill>
              <a:srgbClr val="FDB813"/>
            </a:solidFill>
            <a:ln>
              <a:noFill/>
            </a:ln>
            <a:effectLst>
              <a:outerShdw blurRad="177800" dist="63500" dir="3600000" sx="102000" sy="102000" algn="tl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91CF1D-B271-409A-A208-124140201541}"/>
              </a:ext>
            </a:extLst>
          </p:cNvPr>
          <p:cNvGrpSpPr/>
          <p:nvPr userDrawn="1"/>
        </p:nvGrpSpPr>
        <p:grpSpPr>
          <a:xfrm flipV="1">
            <a:off x="-520494" y="-1593559"/>
            <a:ext cx="2039166" cy="3526119"/>
            <a:chOff x="-1676399" y="-693645"/>
            <a:chExt cx="3425906" cy="6599144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AD2EBB85-A937-49D8-9F4E-93C95FBF8EBA}"/>
                </a:ext>
              </a:extLst>
            </p:cNvPr>
            <p:cNvSpPr/>
            <p:nvPr userDrawn="1"/>
          </p:nvSpPr>
          <p:spPr>
            <a:xfrm>
              <a:off x="-1676399" y="1214388"/>
              <a:ext cx="3300636" cy="4691111"/>
            </a:xfrm>
            <a:prstGeom prst="parallelogram">
              <a:avLst>
                <a:gd name="adj" fmla="val 62211"/>
              </a:avLst>
            </a:pr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98BD49-7C2D-4540-961A-749EDF9EE82D}"/>
                </a:ext>
              </a:extLst>
            </p:cNvPr>
            <p:cNvSpPr/>
            <p:nvPr userDrawn="1"/>
          </p:nvSpPr>
          <p:spPr>
            <a:xfrm rot="1454915">
              <a:off x="-47135" y="-593130"/>
              <a:ext cx="894670" cy="5065237"/>
            </a:xfrm>
            <a:prstGeom prst="rect">
              <a:avLst/>
            </a:prstGeom>
            <a:solidFill>
              <a:srgbClr val="FDB81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AE345F56-FAD1-4467-9618-B604F0E922B6}"/>
                </a:ext>
              </a:extLst>
            </p:cNvPr>
            <p:cNvSpPr/>
            <p:nvPr userDrawn="1"/>
          </p:nvSpPr>
          <p:spPr>
            <a:xfrm>
              <a:off x="-158817" y="-693645"/>
              <a:ext cx="1908324" cy="2959100"/>
            </a:xfrm>
            <a:prstGeom prst="parallelogram">
              <a:avLst>
                <a:gd name="adj" fmla="val 65290"/>
              </a:avLst>
            </a:prstGeom>
            <a:solidFill>
              <a:srgbClr val="540000"/>
            </a:solidFill>
            <a:ln>
              <a:noFill/>
            </a:ln>
            <a:effectLst>
              <a:outerShdw blurRad="381000" dist="38100" dir="2700000" sx="101000" sy="101000" algn="tl" rotWithShape="0">
                <a:schemeClr val="tx1"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626D83D-AC9E-420A-A37A-8114620F4370}"/>
                </a:ext>
              </a:extLst>
            </p:cNvPr>
            <p:cNvSpPr/>
            <p:nvPr userDrawn="1"/>
          </p:nvSpPr>
          <p:spPr>
            <a:xfrm rot="1454915">
              <a:off x="-189912" y="-688827"/>
              <a:ext cx="379822" cy="1658842"/>
            </a:xfrm>
            <a:prstGeom prst="rect">
              <a:avLst/>
            </a:prstGeom>
            <a:solidFill>
              <a:srgbClr val="5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27D5B1-9A1C-4C35-B6FC-90C066899210}"/>
                </a:ext>
              </a:extLst>
            </p:cNvPr>
            <p:cNvSpPr/>
            <p:nvPr userDrawn="1"/>
          </p:nvSpPr>
          <p:spPr>
            <a:xfrm rot="1454915">
              <a:off x="102188" y="-560938"/>
              <a:ext cx="379822" cy="1658842"/>
            </a:xfrm>
            <a:prstGeom prst="rect">
              <a:avLst/>
            </a:prstGeom>
            <a:solidFill>
              <a:srgbClr val="FDB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81F104-CA6F-4999-8F1D-BDA92742CB84}"/>
                </a:ext>
              </a:extLst>
            </p:cNvPr>
            <p:cNvSpPr/>
            <p:nvPr userDrawn="1"/>
          </p:nvSpPr>
          <p:spPr>
            <a:xfrm rot="1454915">
              <a:off x="-201076" y="-686021"/>
              <a:ext cx="894670" cy="3800820"/>
            </a:xfrm>
            <a:prstGeom prst="rect">
              <a:avLst/>
            </a:prstGeom>
            <a:solidFill>
              <a:srgbClr val="FDB813"/>
            </a:solidFill>
            <a:ln>
              <a:noFill/>
            </a:ln>
            <a:effectLst>
              <a:outerShdw blurRad="177800" dist="63500" dir="3600000" sx="102000" sy="102000" algn="tl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7E8690A4-CB82-4533-8521-6020F36AB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38" y="169501"/>
            <a:ext cx="3677473" cy="8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7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3473E0C-31A7-4720-9690-A3F6D20BF7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1C23C-195E-417E-B1CE-646EC98659A9}"/>
              </a:ext>
            </a:extLst>
          </p:cNvPr>
          <p:cNvSpPr/>
          <p:nvPr userDrawn="1"/>
        </p:nvSpPr>
        <p:spPr>
          <a:xfrm>
            <a:off x="1213303" y="1235529"/>
            <a:ext cx="9925050" cy="4838700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E84617-7D50-475B-84B5-16A3C05AFB92}"/>
              </a:ext>
            </a:extLst>
          </p:cNvPr>
          <p:cNvSpPr/>
          <p:nvPr userDrawn="1"/>
        </p:nvSpPr>
        <p:spPr>
          <a:xfrm>
            <a:off x="827314" y="904423"/>
            <a:ext cx="10697029" cy="55009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FDA43-CC49-43D7-A42A-2D21C0FA471E}"/>
              </a:ext>
            </a:extLst>
          </p:cNvPr>
          <p:cNvSpPr/>
          <p:nvPr userDrawn="1"/>
        </p:nvSpPr>
        <p:spPr>
          <a:xfrm>
            <a:off x="667657" y="609601"/>
            <a:ext cx="5994400" cy="727756"/>
          </a:xfrm>
          <a:prstGeom prst="rect">
            <a:avLst/>
          </a:prstGeom>
          <a:solidFill>
            <a:srgbClr val="5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BFF1C4-1E63-4FC8-84BD-507BD9FCAF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38" y="609601"/>
            <a:ext cx="5994400" cy="727756"/>
          </a:xfrm>
          <a:prstGeom prst="rect">
            <a:avLst/>
          </a:prstGeom>
        </p:spPr>
        <p:txBody>
          <a:bodyPr/>
          <a:lstStyle>
            <a:lvl1pPr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vi-VN" dirty="0"/>
              <a:t>TIÊU ĐỀ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C0D6901-82AF-4E4A-85B7-6183980CCF1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28750" y="1502910"/>
            <a:ext cx="9549947" cy="44506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vi-VN" dirty="0"/>
              <a:t>Nội dung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A5DD25-9A2E-41F0-A58B-CF5D79096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115" y="105732"/>
            <a:ext cx="2815771" cy="6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AB0284-9268-4FDA-B798-87310A26C9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4063" y="1190625"/>
            <a:ext cx="3643312" cy="483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C54FCC-6300-4357-809E-2283B93D8A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30738" y="1190625"/>
            <a:ext cx="7140575" cy="4832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FECE4-8CFE-4E0D-9861-AEA93BC6C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21" y="98467"/>
            <a:ext cx="2895439" cy="6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9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387614-323D-48E0-B1DD-C1B66CCBF2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0" y="152400"/>
            <a:ext cx="4381500" cy="1962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5E69E9F-C5A2-4325-A4FE-E899CA4553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8400" y="152400"/>
            <a:ext cx="4381500" cy="1962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EAB124-8A2E-4FFF-9DCC-D1A427CCA5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24000" y="2266950"/>
            <a:ext cx="4381500" cy="4362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B4C74BD3-29C2-446E-915C-C7BDEF6BB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7450" y="2266950"/>
            <a:ext cx="4381500" cy="4362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8B4649-491A-488C-B89E-30E9B7D0E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74019" y="1577689"/>
            <a:ext cx="3677473" cy="8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5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55E2D4-9847-4F81-B34F-84321A760DEC}"/>
              </a:ext>
            </a:extLst>
          </p:cNvPr>
          <p:cNvGrpSpPr/>
          <p:nvPr userDrawn="1"/>
        </p:nvGrpSpPr>
        <p:grpSpPr>
          <a:xfrm>
            <a:off x="-1002575" y="-1200653"/>
            <a:ext cx="2888524" cy="2888525"/>
            <a:chOff x="5372958" y="-1639027"/>
            <a:chExt cx="2847920" cy="28479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04FF52-8ED5-4365-BE37-5B02D9D077D7}"/>
                </a:ext>
              </a:extLst>
            </p:cNvPr>
            <p:cNvGrpSpPr/>
            <p:nvPr userDrawn="1"/>
          </p:nvGrpSpPr>
          <p:grpSpPr>
            <a:xfrm rot="2700000">
              <a:off x="5493918" y="-1518070"/>
              <a:ext cx="2606005" cy="2606005"/>
              <a:chOff x="1898650" y="501650"/>
              <a:chExt cx="736600" cy="7366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93DAEF-14CA-4DF5-B004-4E70980AE90F}"/>
                  </a:ext>
                </a:extLst>
              </p:cNvPr>
              <p:cNvSpPr/>
              <p:nvPr userDrawn="1"/>
            </p:nvSpPr>
            <p:spPr>
              <a:xfrm>
                <a:off x="1898650" y="501650"/>
                <a:ext cx="736600" cy="736600"/>
              </a:xfrm>
              <a:prstGeom prst="rect">
                <a:avLst/>
              </a:prstGeom>
              <a:solidFill>
                <a:srgbClr val="5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5E40B0-F111-4C8A-A234-A48DF620567F}"/>
                  </a:ext>
                </a:extLst>
              </p:cNvPr>
              <p:cNvSpPr/>
              <p:nvPr userDrawn="1"/>
            </p:nvSpPr>
            <p:spPr>
              <a:xfrm>
                <a:off x="1974850" y="577850"/>
                <a:ext cx="584200" cy="584200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602C85-B2F6-4792-BDEF-BF0B6D70E636}"/>
                </a:ext>
              </a:extLst>
            </p:cNvPr>
            <p:cNvSpPr/>
            <p:nvPr userDrawn="1"/>
          </p:nvSpPr>
          <p:spPr>
            <a:xfrm rot="2700000">
              <a:off x="5372958" y="-1639027"/>
              <a:ext cx="2847920" cy="2847920"/>
            </a:xfrm>
            <a:prstGeom prst="rect">
              <a:avLst/>
            </a:prstGeom>
            <a:noFill/>
            <a:ln w="44450">
              <a:solidFill>
                <a:srgbClr val="FDB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988E7A-FF0F-4372-9DB1-EB4C5196DF47}"/>
              </a:ext>
            </a:extLst>
          </p:cNvPr>
          <p:cNvGrpSpPr/>
          <p:nvPr userDrawn="1"/>
        </p:nvGrpSpPr>
        <p:grpSpPr>
          <a:xfrm>
            <a:off x="10148026" y="5315270"/>
            <a:ext cx="2888524" cy="2888525"/>
            <a:chOff x="5372958" y="-1639027"/>
            <a:chExt cx="2847920" cy="28479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3AB3B5-BA5F-4EF5-9F36-E15C3BB5E934}"/>
                </a:ext>
              </a:extLst>
            </p:cNvPr>
            <p:cNvGrpSpPr/>
            <p:nvPr userDrawn="1"/>
          </p:nvGrpSpPr>
          <p:grpSpPr>
            <a:xfrm rot="2700000">
              <a:off x="5493918" y="-1518070"/>
              <a:ext cx="2606005" cy="2606005"/>
              <a:chOff x="1898650" y="501650"/>
              <a:chExt cx="736600" cy="7366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DD38CC-0625-46ED-AFDD-D8FE22BCC3CC}"/>
                  </a:ext>
                </a:extLst>
              </p:cNvPr>
              <p:cNvSpPr/>
              <p:nvPr userDrawn="1"/>
            </p:nvSpPr>
            <p:spPr>
              <a:xfrm>
                <a:off x="1898650" y="501650"/>
                <a:ext cx="736600" cy="736600"/>
              </a:xfrm>
              <a:prstGeom prst="rect">
                <a:avLst/>
              </a:prstGeom>
              <a:solidFill>
                <a:srgbClr val="5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82478C-6F55-4EDE-83A1-26D6ADDD2ECB}"/>
                  </a:ext>
                </a:extLst>
              </p:cNvPr>
              <p:cNvSpPr/>
              <p:nvPr userDrawn="1"/>
            </p:nvSpPr>
            <p:spPr>
              <a:xfrm>
                <a:off x="1974850" y="577850"/>
                <a:ext cx="584200" cy="584200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363374-45F5-44CA-8523-FBDEBFEAA692}"/>
                </a:ext>
              </a:extLst>
            </p:cNvPr>
            <p:cNvSpPr/>
            <p:nvPr userDrawn="1"/>
          </p:nvSpPr>
          <p:spPr>
            <a:xfrm rot="2700000">
              <a:off x="5372958" y="-1639027"/>
              <a:ext cx="2847920" cy="2847920"/>
            </a:xfrm>
            <a:prstGeom prst="rect">
              <a:avLst/>
            </a:prstGeom>
            <a:noFill/>
            <a:ln w="44450">
              <a:solidFill>
                <a:srgbClr val="FDB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ED4BA13-4F93-4AEA-B24C-78D4F62B3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21" y="98467"/>
            <a:ext cx="2895439" cy="6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1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2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8" r:id="rId7"/>
    <p:sldLayoutId id="2147483656" r:id="rId8"/>
    <p:sldLayoutId id="2147483660" r:id="rId9"/>
    <p:sldLayoutId id="2147483657" r:id="rId10"/>
    <p:sldLayoutId id="2147483667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madrid/feescalculato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ipo.int/covid19-policy-tracker/#/covid19-policy-tracker/ipo-operations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D3753-FCEE-4224-B970-F36267852F9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13756" y="3004931"/>
            <a:ext cx="7964487" cy="20764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ĐĂNG KÝ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NHÃN HIỆU QUỐC TẾ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72C8B2-6E7E-4E4C-AB28-9A40BD0C34F0}"/>
              </a:ext>
            </a:extLst>
          </p:cNvPr>
          <p:cNvSpPr txBox="1"/>
          <p:nvPr/>
        </p:nvSpPr>
        <p:spPr>
          <a:xfrm>
            <a:off x="9582943" y="5810250"/>
            <a:ext cx="2163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>
                <a:solidFill>
                  <a:schemeClr val="bg1"/>
                </a:solidFill>
              </a:rPr>
              <a:t>Trần Hải Nam</a:t>
            </a:r>
          </a:p>
          <a:p>
            <a:r>
              <a:rPr lang="vi-VN" sz="2400" b="1" i="1" dirty="0">
                <a:solidFill>
                  <a:schemeClr val="bg1"/>
                </a:solidFill>
              </a:rPr>
              <a:t>Đồ Thu Hiền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11A86A-2135-4F67-8A50-CC0CFEA9C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B9D9-2CF1-401F-B6E0-AFA1977CAE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1118" y="3419486"/>
            <a:ext cx="8127056" cy="2076450"/>
          </a:xfrm>
        </p:spPr>
        <p:txBody>
          <a:bodyPr/>
          <a:lstStyle/>
          <a:p>
            <a:pPr marL="0" indent="0"/>
            <a:r>
              <a:rPr lang="en-US" sz="4800" b="1" dirty="0" err="1">
                <a:solidFill>
                  <a:srgbClr val="540000"/>
                </a:solidFill>
              </a:rPr>
              <a:t>Giới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thiệu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về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hệ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thống</a:t>
            </a:r>
            <a:r>
              <a:rPr lang="en-US" sz="4800" b="1" dirty="0">
                <a:solidFill>
                  <a:srgbClr val="540000"/>
                </a:solidFill>
              </a:rPr>
              <a:t> Madrid</a:t>
            </a:r>
          </a:p>
        </p:txBody>
      </p:sp>
    </p:spTree>
    <p:extLst>
      <p:ext uri="{BB962C8B-B14F-4D97-AF65-F5344CB8AC3E}">
        <p14:creationId xmlns:p14="http://schemas.microsoft.com/office/powerpoint/2010/main" val="159983521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693200-EC89-1D44-A87B-E600AAACF7C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337"/>
            <a:ext cx="11615263" cy="5486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25941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72BC1E-A9F0-4EEE-8F40-EADDC06AF631}"/>
              </a:ext>
            </a:extLst>
          </p:cNvPr>
          <p:cNvSpPr txBox="1"/>
          <p:nvPr/>
        </p:nvSpPr>
        <p:spPr>
          <a:xfrm>
            <a:off x="1979178" y="1031465"/>
            <a:ext cx="793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3.1 </a:t>
            </a:r>
            <a:r>
              <a:rPr lang="en-US" sz="3200" b="1" dirty="0" err="1"/>
              <a:t>Giới</a:t>
            </a:r>
            <a:r>
              <a:rPr lang="en-US" sz="3200" b="1" dirty="0"/>
              <a:t> </a:t>
            </a:r>
            <a:r>
              <a:rPr lang="en-US" sz="3200" b="1" dirty="0" err="1"/>
              <a:t>thiệu</a:t>
            </a:r>
            <a:r>
              <a:rPr lang="en-US" sz="3200" b="1" dirty="0"/>
              <a:t> </a:t>
            </a:r>
            <a:r>
              <a:rPr lang="en-US" sz="3200" b="1" dirty="0" err="1"/>
              <a:t>khái</a:t>
            </a:r>
            <a:r>
              <a:rPr lang="en-US" sz="3200" b="1" dirty="0"/>
              <a:t> </a:t>
            </a:r>
            <a:r>
              <a:rPr lang="en-US" sz="3200" b="1" dirty="0" err="1"/>
              <a:t>quát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thống</a:t>
            </a:r>
            <a:r>
              <a:rPr lang="en-US" sz="3200" b="1" dirty="0"/>
              <a:t> Madrid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6EEC2-8786-4992-A800-616A226C8ABB}"/>
              </a:ext>
            </a:extLst>
          </p:cNvPr>
          <p:cNvSpPr txBox="1"/>
          <p:nvPr/>
        </p:nvSpPr>
        <p:spPr>
          <a:xfrm>
            <a:off x="1753849" y="1829439"/>
            <a:ext cx="854439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hệ thống đăng ký nhãn hiệu phổ biến nhất hiện nay, với 107 thành viên, bao gồm 123 quốc gia, trong đó có Việt Nam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 (Madrid Agreement)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 (Madrid Protocol)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66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D051E5-084E-4FE4-BAF7-21BB4015A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6512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264033044"/>
                    </a:ext>
                  </a:extLst>
                </a:gridCol>
                <a:gridCol w="5576000">
                  <a:extLst>
                    <a:ext uri="{9D8B030D-6E8A-4147-A177-3AD203B41FA5}">
                      <a16:colId xmlns:a16="http://schemas.microsoft.com/office/drawing/2014/main" val="3445491423"/>
                    </a:ext>
                  </a:extLst>
                </a:gridCol>
                <a:gridCol w="4644325">
                  <a:extLst>
                    <a:ext uri="{9D8B030D-6E8A-4147-A177-3AD203B41FA5}">
                      <a16:colId xmlns:a16="http://schemas.microsoft.com/office/drawing/2014/main" val="818078693"/>
                    </a:ext>
                  </a:extLst>
                </a:gridCol>
              </a:tblGrid>
              <a:tr h="392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Tiêu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chí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solidFill>
                            <a:srgbClr val="FFFF00"/>
                          </a:solidFill>
                          <a:effectLst/>
                        </a:rPr>
                        <a:t>Nghị</a:t>
                      </a:r>
                      <a:r>
                        <a:rPr lang="en-US" sz="1800" i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FFFF00"/>
                          </a:solidFill>
                          <a:effectLst/>
                        </a:rPr>
                        <a:t>định</a:t>
                      </a:r>
                      <a:r>
                        <a:rPr lang="en-US" sz="1800" i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FFFF00"/>
                          </a:solidFill>
                          <a:effectLst/>
                        </a:rPr>
                        <a:t>thư</a:t>
                      </a:r>
                      <a:r>
                        <a:rPr lang="en-US" sz="1800" i="1" dirty="0">
                          <a:solidFill>
                            <a:srgbClr val="FFFF00"/>
                          </a:solidFill>
                          <a:effectLst/>
                        </a:rPr>
                        <a:t> Madrid</a:t>
                      </a:r>
                      <a:endParaRPr lang="en-US" sz="18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solidFill>
                            <a:srgbClr val="FFFF00"/>
                          </a:solidFill>
                          <a:effectLst/>
                        </a:rPr>
                        <a:t>Thỏa</a:t>
                      </a:r>
                      <a:r>
                        <a:rPr lang="en-US" sz="1800" i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FFFF00"/>
                          </a:solidFill>
                          <a:effectLst/>
                        </a:rPr>
                        <a:t>ước</a:t>
                      </a:r>
                      <a:r>
                        <a:rPr lang="en-US" sz="1800" i="1" dirty="0">
                          <a:solidFill>
                            <a:srgbClr val="FFFF00"/>
                          </a:solidFill>
                          <a:effectLst/>
                        </a:rPr>
                        <a:t> Madrid</a:t>
                      </a:r>
                      <a:endParaRPr lang="en-US" sz="18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58301"/>
                  </a:ext>
                </a:extLst>
              </a:tr>
              <a:tr h="11697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Cơ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sở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Dựa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đơn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đã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nộp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hoặc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Giấy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chứng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nhận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đã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cấp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Việt</a:t>
                      </a:r>
                      <a:r>
                        <a:rPr lang="en-US" sz="1400" baseline="0" dirty="0">
                          <a:effectLst/>
                        </a:rPr>
                        <a:t> Nam</a:t>
                      </a:r>
                      <a:endParaRPr lang="en-US" sz="1400" dirty="0">
                        <a:effectLst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Dựa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Giấy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chứng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nhận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đã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cấp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Việt</a:t>
                      </a:r>
                      <a:r>
                        <a:rPr lang="en-US" sz="1400" baseline="0" dirty="0">
                          <a:effectLst/>
                        </a:rPr>
                        <a:t> Nam</a:t>
                      </a:r>
                      <a:endParaRPr lang="en-US" sz="1400" dirty="0">
                        <a:effectLst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023939"/>
                  </a:ext>
                </a:extLst>
              </a:tr>
              <a:tr h="21405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Thành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phần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hồ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sơ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Đơn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quốc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hiệu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Tờ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khai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Mẫu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hiệu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Bản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sao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giấy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chứng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nhận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hoặc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đơn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hiệu</a:t>
                      </a:r>
                      <a:r>
                        <a:rPr lang="en-US" sz="1400" dirty="0">
                          <a:effectLst/>
                        </a:rPr>
                        <a:t> ở </a:t>
                      </a:r>
                      <a:r>
                        <a:rPr lang="en-US" sz="1400" dirty="0" err="1">
                          <a:effectLst/>
                        </a:rPr>
                        <a:t>nước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sở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tại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Giấy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ủy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quyền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nếu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thông</a:t>
                      </a:r>
                      <a:r>
                        <a:rPr lang="en-US" sz="1400" dirty="0">
                          <a:effectLst/>
                        </a:rPr>
                        <a:t> qua </a:t>
                      </a:r>
                      <a:r>
                        <a:rPr lang="en-US" sz="1400" dirty="0" err="1">
                          <a:effectLst/>
                        </a:rPr>
                        <a:t>đại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diện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Đơn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Mẫu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giống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với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mẫu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đã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 ở </a:t>
                      </a:r>
                      <a:r>
                        <a:rPr lang="en-US" sz="1400" dirty="0" err="1">
                          <a:effectLst/>
                        </a:rPr>
                        <a:t>nước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sở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tại</a:t>
                      </a:r>
                      <a:r>
                        <a:rPr lang="en-US" sz="1400" dirty="0">
                          <a:effectLst/>
                        </a:rPr>
                        <a:t>;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Bản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sao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giấy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hiệu</a:t>
                      </a:r>
                      <a:r>
                        <a:rPr lang="en-US" sz="1400" dirty="0">
                          <a:effectLst/>
                        </a:rPr>
                        <a:t> ở </a:t>
                      </a:r>
                      <a:r>
                        <a:rPr lang="en-US" sz="1400" dirty="0" err="1">
                          <a:effectLst/>
                        </a:rPr>
                        <a:t>nước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sở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tại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Danh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mục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hàng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hóa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dịch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vụ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theo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hiệu</a:t>
                      </a:r>
                      <a:r>
                        <a:rPr lang="en-US" sz="1400" dirty="0">
                          <a:effectLst/>
                        </a:rPr>
                        <a:t> ở </a:t>
                      </a:r>
                      <a:r>
                        <a:rPr lang="en-US" sz="1400" dirty="0" err="1">
                          <a:effectLst/>
                        </a:rPr>
                        <a:t>nước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sở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tại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Giấy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ủy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quyền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nếu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thông</a:t>
                      </a:r>
                      <a:r>
                        <a:rPr lang="en-US" sz="1400" dirty="0">
                          <a:effectLst/>
                        </a:rPr>
                        <a:t> qua </a:t>
                      </a:r>
                      <a:r>
                        <a:rPr lang="en-US" sz="1400" dirty="0" err="1">
                          <a:effectLst/>
                        </a:rPr>
                        <a:t>đại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diện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955905"/>
                  </a:ext>
                </a:extLst>
              </a:tr>
              <a:tr h="3054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Ngôn ngữ nộp đơn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Anh, Pháp, Tây Ban Nha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Pháp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08174"/>
                  </a:ext>
                </a:extLst>
              </a:tr>
              <a:tr h="6109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Thời hạn thẩm định đơn tối thiểu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 </a:t>
                      </a:r>
                      <a:r>
                        <a:rPr lang="en-US" sz="1400" dirty="0" err="1">
                          <a:effectLst/>
                        </a:rPr>
                        <a:t>tháng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 tháng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384097"/>
                  </a:ext>
                </a:extLst>
              </a:tr>
              <a:tr h="3054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Thời hạn bảo hộ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năm và có thể gia hạn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 năm và có thể gia hạn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288196"/>
                  </a:ext>
                </a:extLst>
              </a:tr>
              <a:tr h="13222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Chuyển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đổi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đơn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quốc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thành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đơn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quốc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gốc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tại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Nam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nếu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chối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thì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chủ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03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đổi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quốc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Không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cần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thực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hiện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chuyển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đổi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 </a:t>
                      </a:r>
                      <a:r>
                        <a:rPr lang="en-US" sz="1400" baseline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aseline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111014"/>
                  </a:ext>
                </a:extLst>
              </a:tr>
              <a:tr h="6109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lượng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quốc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lựa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chọn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chỉ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định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bảo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107 </a:t>
                      </a:r>
                      <a:r>
                        <a:rPr lang="en-US" sz="1400" dirty="0" err="1">
                          <a:effectLst/>
                        </a:rPr>
                        <a:t>quốc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gia</a:t>
                      </a:r>
                      <a:r>
                        <a:rPr lang="en-US" sz="1400" baseline="0" dirty="0">
                          <a:effectLst/>
                        </a:rPr>
                        <a:t> (55 </a:t>
                      </a:r>
                      <a:r>
                        <a:rPr lang="en-US" sz="1400" baseline="0" dirty="0" err="1">
                          <a:effectLst/>
                        </a:rPr>
                        <a:t>quốc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gia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thỏa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ước</a:t>
                      </a:r>
                      <a:r>
                        <a:rPr lang="en-US" sz="1400" baseline="0" dirty="0">
                          <a:effectLst/>
                        </a:rPr>
                        <a:t> + 52 </a:t>
                      </a:r>
                      <a:r>
                        <a:rPr lang="en-US" sz="1400" baseline="0" dirty="0" err="1">
                          <a:effectLst/>
                        </a:rPr>
                        <a:t>thành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viên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mới</a:t>
                      </a:r>
                      <a:r>
                        <a:rPr lang="en-US" sz="1400" baseline="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 </a:t>
                      </a:r>
                      <a:r>
                        <a:rPr lang="en-US" sz="1400" dirty="0" err="1">
                          <a:effectLst/>
                        </a:rPr>
                        <a:t>quốc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gia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802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265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11A86A-2135-4F67-8A50-CC0CFEA9C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B9D9-2CF1-401F-B6E0-AFA1977CAE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1118" y="3419486"/>
            <a:ext cx="8127056" cy="2076450"/>
          </a:xfrm>
        </p:spPr>
        <p:txBody>
          <a:bodyPr/>
          <a:lstStyle/>
          <a:p>
            <a:pPr marL="0" indent="0"/>
            <a:r>
              <a:rPr lang="en-US" sz="4800" b="1" dirty="0" err="1">
                <a:solidFill>
                  <a:srgbClr val="540000"/>
                </a:solidFill>
              </a:rPr>
              <a:t>Đăng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ký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nhãn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hiệu</a:t>
            </a:r>
            <a:r>
              <a:rPr lang="en-US" sz="4800" b="1" dirty="0">
                <a:solidFill>
                  <a:srgbClr val="540000"/>
                </a:solidFill>
              </a:rPr>
              <a:t> qua</a:t>
            </a:r>
          </a:p>
          <a:p>
            <a:pPr marL="0" indent="0"/>
            <a:r>
              <a:rPr lang="en-US" sz="4800" b="1" dirty="0" err="1">
                <a:solidFill>
                  <a:srgbClr val="540000"/>
                </a:solidFill>
              </a:rPr>
              <a:t>hệ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thống</a:t>
            </a:r>
            <a:r>
              <a:rPr lang="en-US" sz="4800" b="1" dirty="0">
                <a:solidFill>
                  <a:srgbClr val="540000"/>
                </a:solidFill>
              </a:rPr>
              <a:t> Madrid</a:t>
            </a:r>
          </a:p>
        </p:txBody>
      </p:sp>
    </p:spTree>
    <p:extLst>
      <p:ext uri="{BB962C8B-B14F-4D97-AF65-F5344CB8AC3E}">
        <p14:creationId xmlns:p14="http://schemas.microsoft.com/office/powerpoint/2010/main" val="15484406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248DC-0DAF-4A80-85B1-A86C9210CB1B}"/>
              </a:ext>
            </a:extLst>
          </p:cNvPr>
          <p:cNvSpPr txBox="1"/>
          <p:nvPr/>
        </p:nvSpPr>
        <p:spPr>
          <a:xfrm>
            <a:off x="345268" y="461125"/>
            <a:ext cx="793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4.1 Quy trình đăng ký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86172-9836-4185-978E-30B6F42DE3A7}"/>
              </a:ext>
            </a:extLst>
          </p:cNvPr>
          <p:cNvSpPr txBox="1"/>
          <p:nvPr/>
        </p:nvSpPr>
        <p:spPr>
          <a:xfrm>
            <a:off x="4697218" y="6027543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i="1" dirty="0"/>
              <a:t>(Sơ đồ quy trình đăng ký)</a:t>
            </a:r>
            <a:endParaRPr lang="en-US" i="1" dirty="0"/>
          </a:p>
        </p:txBody>
      </p:sp>
      <p:pic>
        <p:nvPicPr>
          <p:cNvPr id="1028" name="Picture 4" descr="https://f21-zpc.zdn.vn/8003161942965851076/b053d6f9914760193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08" y="1183974"/>
            <a:ext cx="8687979" cy="470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2076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8EF8B1-032C-4BF3-BBFD-25454FDC2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53762"/>
              </p:ext>
            </p:extLst>
          </p:nvPr>
        </p:nvGraphicFramePr>
        <p:xfrm>
          <a:off x="0" y="3"/>
          <a:ext cx="12192000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684097317"/>
                    </a:ext>
                  </a:extLst>
                </a:gridCol>
                <a:gridCol w="10001250">
                  <a:extLst>
                    <a:ext uri="{9D8B030D-6E8A-4147-A177-3AD203B41FA5}">
                      <a16:colId xmlns:a16="http://schemas.microsoft.com/office/drawing/2014/main" val="140522154"/>
                    </a:ext>
                  </a:extLst>
                </a:gridCol>
              </a:tblGrid>
              <a:tr h="1581044">
                <a:tc>
                  <a:txBody>
                    <a:bodyPr/>
                    <a:lstStyle/>
                    <a:p>
                      <a:r>
                        <a:rPr lang="vi-VN" sz="18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Bước 1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vi-VN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Nộp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hồ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sơ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tại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SHTT </a:t>
                      </a:r>
                      <a:r>
                        <a:rPr lang="en-US" sz="18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</a:t>
                      </a:r>
                      <a:endParaRPr lang="en-US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chiếu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xem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quốc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tế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khớp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nộp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nộp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nộp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phòng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sở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Sở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hữu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Trí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tuệ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Thời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22164"/>
                  </a:ext>
                </a:extLst>
              </a:tr>
              <a:tr h="2724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Thẩm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WIPO</a:t>
                      </a:r>
                    </a:p>
                    <a:p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Thời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 – 4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rregularity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notice</a:t>
                      </a:r>
                      <a:r>
                        <a:rPr lang="vi-VN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lỗi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hồ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sơ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đăng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ký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ấn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thời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Gazette Publication: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Sổ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đăng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ký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quốc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nhãn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WIPO Gazette of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Marks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398613"/>
                  </a:ext>
                </a:extLst>
              </a:tr>
              <a:tr h="1594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Thẩm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nhãn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hiệu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SHTT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quốc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Sau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quốc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WIPO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sẽ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quốc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thẩm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thẩm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sẽ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bởi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SHTT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quốc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quốc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Thời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thẩm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12-18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449436"/>
                  </a:ext>
                </a:extLst>
              </a:tr>
              <a:tr h="9575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Nếu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=&gt;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nhãn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hiệu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Nếu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=&gt;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ấn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lời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48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46441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4214B1-C66D-4FFB-8456-6B5708AA820B}"/>
              </a:ext>
            </a:extLst>
          </p:cNvPr>
          <p:cNvSpPr txBox="1"/>
          <p:nvPr/>
        </p:nvSpPr>
        <p:spPr>
          <a:xfrm>
            <a:off x="1417218" y="348307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i="1" dirty="0"/>
              <a:t>Lưu ý:</a:t>
            </a:r>
            <a:endParaRPr lang="en-US" sz="3200" b="1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558B9B-AA16-484B-82D8-D6BB85A1A494}"/>
              </a:ext>
            </a:extLst>
          </p:cNvPr>
          <p:cNvGrpSpPr/>
          <p:nvPr/>
        </p:nvGrpSpPr>
        <p:grpSpPr>
          <a:xfrm>
            <a:off x="619931" y="406982"/>
            <a:ext cx="467425" cy="467425"/>
            <a:chOff x="5372958" y="-1639027"/>
            <a:chExt cx="2847920" cy="28479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FD9874-A660-4003-B127-F5202EF8AF34}"/>
                </a:ext>
              </a:extLst>
            </p:cNvPr>
            <p:cNvGrpSpPr/>
            <p:nvPr userDrawn="1"/>
          </p:nvGrpSpPr>
          <p:grpSpPr>
            <a:xfrm rot="2700000">
              <a:off x="5493918" y="-1518070"/>
              <a:ext cx="2606005" cy="2606005"/>
              <a:chOff x="1898650" y="501650"/>
              <a:chExt cx="736600" cy="7366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914B93-192C-4DCB-9F15-562C31644E0C}"/>
                  </a:ext>
                </a:extLst>
              </p:cNvPr>
              <p:cNvSpPr/>
              <p:nvPr userDrawn="1"/>
            </p:nvSpPr>
            <p:spPr>
              <a:xfrm>
                <a:off x="1898650" y="501650"/>
                <a:ext cx="736600" cy="736600"/>
              </a:xfrm>
              <a:prstGeom prst="rect">
                <a:avLst/>
              </a:prstGeom>
              <a:solidFill>
                <a:srgbClr val="5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C62033-FE65-42E5-8EDA-ACFE1FE7305F}"/>
                  </a:ext>
                </a:extLst>
              </p:cNvPr>
              <p:cNvSpPr/>
              <p:nvPr userDrawn="1"/>
            </p:nvSpPr>
            <p:spPr>
              <a:xfrm>
                <a:off x="1974850" y="577850"/>
                <a:ext cx="584200" cy="584200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3EEA0-8224-43F3-B040-DF4E03B4BC09}"/>
                </a:ext>
              </a:extLst>
            </p:cNvPr>
            <p:cNvSpPr/>
            <p:nvPr userDrawn="1"/>
          </p:nvSpPr>
          <p:spPr>
            <a:xfrm rot="2700000">
              <a:off x="5372958" y="-1639027"/>
              <a:ext cx="2847920" cy="2847920"/>
            </a:xfrm>
            <a:prstGeom prst="rect">
              <a:avLst/>
            </a:prstGeom>
            <a:noFill/>
            <a:ln w="44450">
              <a:solidFill>
                <a:srgbClr val="FDB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A9234B9-4496-46B1-8CCA-2EB4F73FBA63}"/>
              </a:ext>
            </a:extLst>
          </p:cNvPr>
          <p:cNvSpPr txBox="1"/>
          <p:nvPr/>
        </p:nvSpPr>
        <p:spPr>
          <a:xfrm>
            <a:off x="322881" y="1229151"/>
            <a:ext cx="11546237" cy="5184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thẩm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– 18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Marid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tacit acceptance -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ngầm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5715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62547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(5)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Madrid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Madrid,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SHTT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thẩm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62547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Anh,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Mỹ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Ý.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</a:t>
            </a:r>
            <a:b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NEWS IS GOOD NEWS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Hầu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Madrid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Cuba),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(Statement of Grant of Protection) –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9362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0031" r="10503" b="8738"/>
          <a:stretch/>
        </p:blipFill>
        <p:spPr bwMode="auto">
          <a:xfrm>
            <a:off x="2496458" y="447900"/>
            <a:ext cx="6676571" cy="64101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845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248DC-0DAF-4A80-85B1-A86C9210CB1B}"/>
              </a:ext>
            </a:extLst>
          </p:cNvPr>
          <p:cNvSpPr txBox="1"/>
          <p:nvPr/>
        </p:nvSpPr>
        <p:spPr>
          <a:xfrm>
            <a:off x="2126343" y="567533"/>
            <a:ext cx="793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4.2 Hồ sơ đăng ký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6C036-5A2E-4A8F-AD8B-298FCDFBEA88}"/>
              </a:ext>
            </a:extLst>
          </p:cNvPr>
          <p:cNvSpPr txBox="1"/>
          <p:nvPr/>
        </p:nvSpPr>
        <p:spPr>
          <a:xfrm>
            <a:off x="2126342" y="1335859"/>
            <a:ext cx="7939315" cy="287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02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Tờ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vi-VN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Tờ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MM2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05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kèm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ủy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09AB2-D015-463D-A7C5-AB9043AF8D39}"/>
              </a:ext>
            </a:extLst>
          </p:cNvPr>
          <p:cNvSpPr txBox="1"/>
          <p:nvPr/>
        </p:nvSpPr>
        <p:spPr>
          <a:xfrm>
            <a:off x="2126342" y="4360124"/>
            <a:ext cx="7939315" cy="2163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marR="0" lvl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thụ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924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7EDAED-5330-9647-99A3-14CEF8906C14}"/>
              </a:ext>
            </a:extLst>
          </p:cNvPr>
          <p:cNvSpPr/>
          <p:nvPr/>
        </p:nvSpPr>
        <p:spPr>
          <a:xfrm>
            <a:off x="1942013" y="1430443"/>
            <a:ext cx="9274628" cy="455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54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MỤC LỤC</a:t>
            </a:r>
            <a:endParaRPr lang="en-VN" sz="3200" dirty="0">
              <a:solidFill>
                <a:srgbClr val="54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Tại sao phải đăng ký nhãn hiệu quốc tế?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Các phương thức đăng ký nhãn hiệu quốc tế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2348865" algn="l"/>
              </a:tabLst>
            </a:pP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Giới thiệu về hệ thống Madrid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2348865" algn="l"/>
              </a:tabLst>
            </a:pP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Đăng ký nhãn hiệu thông qua Hệ thống Madrid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Tư vấn đăng ký nhãn hiệu quốc tế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AE438B-5948-42F7-B4C0-FB1028A15464}"/>
              </a:ext>
            </a:extLst>
          </p:cNvPr>
          <p:cNvSpPr txBox="1"/>
          <p:nvPr/>
        </p:nvSpPr>
        <p:spPr>
          <a:xfrm>
            <a:off x="1410345" y="1017769"/>
            <a:ext cx="9371309" cy="5090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vi-VN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nộp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endPara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1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Mỹ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nộp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</a:t>
            </a:r>
            <a:r>
              <a:rPr lang="vi-VN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Tuyên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MM18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WIPO,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to use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b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to use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Brunei, Ireland, Singapore,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Vương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Anh...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nộp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vi-VN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vi-VN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Mỹ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4554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248DC-0DAF-4A80-85B1-A86C9210CB1B}"/>
              </a:ext>
            </a:extLst>
          </p:cNvPr>
          <p:cNvSpPr txBox="1"/>
          <p:nvPr/>
        </p:nvSpPr>
        <p:spPr>
          <a:xfrm>
            <a:off x="256215" y="668661"/>
            <a:ext cx="2641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4.2 </a:t>
            </a:r>
            <a:r>
              <a:rPr lang="en-US" sz="3200" b="1" dirty="0"/>
              <a:t>Chi </a:t>
            </a:r>
            <a:r>
              <a:rPr lang="en-US" sz="3200" b="1" dirty="0" err="1"/>
              <a:t>phí</a:t>
            </a:r>
            <a:r>
              <a:rPr lang="en-US" sz="3200" b="1" dirty="0"/>
              <a:t> </a:t>
            </a:r>
            <a:r>
              <a:rPr lang="en-US" sz="3200" b="1" dirty="0" err="1"/>
              <a:t>đăng</a:t>
            </a:r>
            <a:r>
              <a:rPr lang="en-US" sz="3200" b="1" dirty="0"/>
              <a:t> </a:t>
            </a:r>
            <a:r>
              <a:rPr lang="en-US" sz="3200" b="1" dirty="0" err="1"/>
              <a:t>ký</a:t>
            </a:r>
            <a:r>
              <a:rPr lang="en-US" sz="3200" b="1" dirty="0"/>
              <a:t> </a:t>
            </a:r>
            <a:r>
              <a:rPr lang="en-US" sz="3200" b="1" dirty="0" err="1"/>
              <a:t>nhãn</a:t>
            </a:r>
            <a:r>
              <a:rPr lang="en-US" sz="3200" b="1" dirty="0"/>
              <a:t> </a:t>
            </a:r>
            <a:r>
              <a:rPr lang="en-US" sz="3200" b="1" dirty="0" err="1"/>
              <a:t>hiệu</a:t>
            </a:r>
            <a:r>
              <a:rPr lang="en-US" sz="3200" b="1" dirty="0"/>
              <a:t> qua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thống</a:t>
            </a:r>
            <a:r>
              <a:rPr lang="en-US" sz="3200" b="1" dirty="0"/>
              <a:t> Madrid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6C036-5A2E-4A8F-AD8B-298FCDFBEA88}"/>
              </a:ext>
            </a:extLst>
          </p:cNvPr>
          <p:cNvSpPr txBox="1"/>
          <p:nvPr/>
        </p:nvSpPr>
        <p:spPr>
          <a:xfrm>
            <a:off x="256215" y="2858100"/>
            <a:ext cx="2641968" cy="3621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WIPO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877C60-A3BA-48A2-A86D-BD41FBFA8DA6}"/>
              </a:ext>
            </a:extLst>
          </p:cNvPr>
          <p:cNvGrpSpPr/>
          <p:nvPr/>
        </p:nvGrpSpPr>
        <p:grpSpPr>
          <a:xfrm>
            <a:off x="3116675" y="668661"/>
            <a:ext cx="9075325" cy="6189340"/>
            <a:chOff x="3116675" y="668661"/>
            <a:chExt cx="9075325" cy="61893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E0E084-19FA-4515-B156-CE4BFFCBF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675" y="1379349"/>
              <a:ext cx="9075325" cy="547865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C59632-4169-4F9F-A5F4-A150C8AA1332}"/>
                </a:ext>
              </a:extLst>
            </p:cNvPr>
            <p:cNvSpPr txBox="1"/>
            <p:nvPr/>
          </p:nvSpPr>
          <p:spPr>
            <a:xfrm>
              <a:off x="6005744" y="668661"/>
              <a:ext cx="32971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Trang</a:t>
              </a:r>
              <a:endParaRPr lang="vi-VN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r>
                <a:rPr lang="en-US" sz="1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600" u="sng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hlinkClick r:id="rId3"/>
                </a:rPr>
                <a:t>www.wipo.int/madrid/feescalculator/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9834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369D50-7AF2-4101-962D-1F3C96E9E411}"/>
              </a:ext>
            </a:extLst>
          </p:cNvPr>
          <p:cNvSpPr txBox="1"/>
          <p:nvPr/>
        </p:nvSpPr>
        <p:spPr>
          <a:xfrm>
            <a:off x="1901771" y="2188051"/>
            <a:ext cx="8388457" cy="2481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WIPO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4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0BBC5F-1DE0-4A47-831D-015C81BCEFEE}"/>
              </a:ext>
            </a:extLst>
          </p:cNvPr>
          <p:cNvSpPr txBox="1"/>
          <p:nvPr/>
        </p:nvSpPr>
        <p:spPr>
          <a:xfrm>
            <a:off x="0" y="303251"/>
            <a:ext cx="35773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4.4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Madrid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BB9D3-1833-47C0-93ED-272626123DDC}"/>
              </a:ext>
            </a:extLst>
          </p:cNvPr>
          <p:cNvSpPr txBox="1"/>
          <p:nvPr/>
        </p:nvSpPr>
        <p:spPr>
          <a:xfrm>
            <a:off x="213307" y="1958064"/>
            <a:ext cx="3046709" cy="4127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email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WIPO (email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MM2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Marid Monitor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3" descr="https://www.wipo.int/export/sites/www/madrid/images/wipo_reference_number_step1_600.png">
            <a:extLst>
              <a:ext uri="{FF2B5EF4-FFF2-40B4-BE49-F238E27FC236}">
                <a16:creationId xmlns:a16="http://schemas.microsoft.com/office/drawing/2014/main" id="{AC27F412-7130-484C-AE51-5DE411A64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"/>
          <a:stretch/>
        </p:blipFill>
        <p:spPr bwMode="auto">
          <a:xfrm>
            <a:off x="3758614" y="-186676"/>
            <a:ext cx="8433386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4" descr="https://www.wipo.int/export/sites/www/madrid/images/wipo_reference_number_step3_600.png">
            <a:extLst>
              <a:ext uri="{FF2B5EF4-FFF2-40B4-BE49-F238E27FC236}">
                <a16:creationId xmlns:a16="http://schemas.microsoft.com/office/drawing/2014/main" id="{4DE0A763-7D25-4D5E-AC5C-E6C8BDCC7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r="3061" b="2915"/>
          <a:stretch/>
        </p:blipFill>
        <p:spPr bwMode="auto">
          <a:xfrm>
            <a:off x="3758614" y="3338578"/>
            <a:ext cx="8433386" cy="372317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2168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4632C5-2A59-4FC2-B0E5-06DEDA1C244B}"/>
              </a:ext>
            </a:extLst>
          </p:cNvPr>
          <p:cNvSpPr txBox="1"/>
          <p:nvPr/>
        </p:nvSpPr>
        <p:spPr>
          <a:xfrm>
            <a:off x="1182426" y="1620387"/>
            <a:ext cx="10475494" cy="512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Marid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Madrid</a:t>
            </a:r>
          </a:p>
          <a:p>
            <a:pPr marL="285750" marR="0" lvl="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Madrid: 20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Madrid: 10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Madrid: </a:t>
            </a:r>
          </a:p>
          <a:p>
            <a:pPr marL="285750" marR="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06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06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saungày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04B9D-088E-4D61-B044-0EC7F960616D}"/>
              </a:ext>
            </a:extLst>
          </p:cNvPr>
          <p:cNvSpPr txBox="1"/>
          <p:nvPr/>
        </p:nvSpPr>
        <p:spPr>
          <a:xfrm>
            <a:off x="321591" y="352926"/>
            <a:ext cx="6098582" cy="112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4.5.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84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E32A-3304-4B2C-B8C1-E5E56596CC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85967" y="1605269"/>
            <a:ext cx="9796333" cy="5442247"/>
          </a:xfrm>
        </p:spPr>
        <p:txBody>
          <a:bodyPr/>
          <a:lstStyle/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06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Madrid).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lang="en-US" sz="23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quinquies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Madrid.</a:t>
            </a:r>
          </a:p>
          <a:p>
            <a:pPr marL="457200" lvl="1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en-US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SHTT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hủy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4F5FE-A109-4819-B33E-CE7690EC914B}"/>
              </a:ext>
            </a:extLst>
          </p:cNvPr>
          <p:cNvSpPr txBox="1"/>
          <p:nvPr/>
        </p:nvSpPr>
        <p:spPr>
          <a:xfrm>
            <a:off x="985967" y="798784"/>
            <a:ext cx="8462833" cy="5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914F7D-2869-4EDC-82A7-69B3AEC0B622}"/>
              </a:ext>
            </a:extLst>
          </p:cNvPr>
          <p:cNvGrpSpPr/>
          <p:nvPr/>
        </p:nvGrpSpPr>
        <p:grpSpPr>
          <a:xfrm>
            <a:off x="404841" y="888536"/>
            <a:ext cx="433360" cy="433360"/>
            <a:chOff x="5372958" y="-1639027"/>
            <a:chExt cx="2847920" cy="28479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B0E2D5-F16D-40C4-92A0-12E5CEDA8C99}"/>
                </a:ext>
              </a:extLst>
            </p:cNvPr>
            <p:cNvGrpSpPr/>
            <p:nvPr userDrawn="1"/>
          </p:nvGrpSpPr>
          <p:grpSpPr>
            <a:xfrm rot="2700000">
              <a:off x="5493918" y="-1518070"/>
              <a:ext cx="2606005" cy="2606005"/>
              <a:chOff x="1898650" y="501650"/>
              <a:chExt cx="736600" cy="7366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2B0D75-404E-42B5-94D2-177F80DEB4A9}"/>
                  </a:ext>
                </a:extLst>
              </p:cNvPr>
              <p:cNvSpPr/>
              <p:nvPr userDrawn="1"/>
            </p:nvSpPr>
            <p:spPr>
              <a:xfrm>
                <a:off x="1898650" y="501650"/>
                <a:ext cx="736600" cy="736600"/>
              </a:xfrm>
              <a:prstGeom prst="rect">
                <a:avLst/>
              </a:prstGeom>
              <a:solidFill>
                <a:srgbClr val="5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C6A8CE-4489-4F9A-B8F4-220D59EAC7C4}"/>
                  </a:ext>
                </a:extLst>
              </p:cNvPr>
              <p:cNvSpPr/>
              <p:nvPr userDrawn="1"/>
            </p:nvSpPr>
            <p:spPr>
              <a:xfrm>
                <a:off x="1974850" y="577850"/>
                <a:ext cx="584200" cy="584200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FAA290-9DE0-4050-8387-BDC4A9B4BE0C}"/>
                </a:ext>
              </a:extLst>
            </p:cNvPr>
            <p:cNvSpPr/>
            <p:nvPr userDrawn="1"/>
          </p:nvSpPr>
          <p:spPr>
            <a:xfrm rot="2700000">
              <a:off x="5372958" y="-1639027"/>
              <a:ext cx="2847920" cy="2847920"/>
            </a:xfrm>
            <a:prstGeom prst="rect">
              <a:avLst/>
            </a:prstGeom>
            <a:noFill/>
            <a:ln w="44450">
              <a:solidFill>
                <a:srgbClr val="FDB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441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8646E-A23E-48D2-9BD4-91D98D8E10A2}"/>
              </a:ext>
            </a:extLst>
          </p:cNvPr>
          <p:cNvSpPr txBox="1"/>
          <p:nvPr/>
        </p:nvSpPr>
        <p:spPr>
          <a:xfrm>
            <a:off x="208500" y="0"/>
            <a:ext cx="714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4.6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Madrid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2020-2021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C0636-8104-4739-9BB1-EA7184ED79EA}"/>
              </a:ext>
            </a:extLst>
          </p:cNvPr>
          <p:cNvSpPr txBox="1"/>
          <p:nvPr/>
        </p:nvSpPr>
        <p:spPr>
          <a:xfrm>
            <a:off x="508000" y="1065856"/>
            <a:ext cx="11451771" cy="589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19/03/2020, WIPO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07/2020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WIPO.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WIPO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05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WIPO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06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21/04/2020, WIPO ban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27/2020,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23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5E73F2-7666-4B71-8E99-D90D142A5F15}"/>
              </a:ext>
            </a:extLst>
          </p:cNvPr>
          <p:cNvSpPr txBox="1"/>
          <p:nvPr/>
        </p:nvSpPr>
        <p:spPr>
          <a:xfrm>
            <a:off x="411162" y="170484"/>
            <a:ext cx="8471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925AE-C2B7-488D-9920-82FF5C5636D9}"/>
              </a:ext>
            </a:extLst>
          </p:cNvPr>
          <p:cNvSpPr txBox="1"/>
          <p:nvPr/>
        </p:nvSpPr>
        <p:spPr>
          <a:xfrm>
            <a:off x="682169" y="675761"/>
            <a:ext cx="8200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WIPO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SHTT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WIPO’s COVID-19 IP Policy Tracker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https://www.wipo.int/covid19-policy-tracker/#/covid19-policy-tracker/ipo-operations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dirty="0"/>
          </a:p>
        </p:txBody>
      </p:sp>
      <p:pic>
        <p:nvPicPr>
          <p:cNvPr id="3074" name="Picture 5">
            <a:extLst>
              <a:ext uri="{FF2B5EF4-FFF2-40B4-BE49-F238E27FC236}">
                <a16:creationId xmlns:a16="http://schemas.microsoft.com/office/drawing/2014/main" id="{7ED340BA-CAD6-4111-9F3B-684727C8E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0" y="1684302"/>
            <a:ext cx="11071680" cy="507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19818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2127D-C156-4C32-B8FF-4D101E4D0ABE}"/>
              </a:ext>
            </a:extLst>
          </p:cNvPr>
          <p:cNvSpPr txBox="1"/>
          <p:nvPr/>
        </p:nvSpPr>
        <p:spPr>
          <a:xfrm>
            <a:off x="438150" y="450735"/>
            <a:ext cx="68008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Brexit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2DFDE-C6E9-4BF9-BC4C-E19C51CE6C65}"/>
              </a:ext>
            </a:extLst>
          </p:cNvPr>
          <p:cNvSpPr txBox="1"/>
          <p:nvPr/>
        </p:nvSpPr>
        <p:spPr>
          <a:xfrm>
            <a:off x="647700" y="1354085"/>
            <a:ext cx="10401300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Brexit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UK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31/01/2020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8B636-169B-410C-BD04-046BDDE815F7}"/>
              </a:ext>
            </a:extLst>
          </p:cNvPr>
          <p:cNvSpPr txBox="1"/>
          <p:nvPr/>
        </p:nvSpPr>
        <p:spPr>
          <a:xfrm>
            <a:off x="647700" y="2612506"/>
            <a:ext cx="11239500" cy="393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31/12/2020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31/12/2020,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01/01/2021, UKIPO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09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UKIPO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6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11A86A-2135-4F67-8A50-CC0CFEA9C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B9D9-2CF1-401F-B6E0-AFA1977CAE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1118" y="3419486"/>
            <a:ext cx="8127056" cy="2076450"/>
          </a:xfrm>
        </p:spPr>
        <p:txBody>
          <a:bodyPr/>
          <a:lstStyle/>
          <a:p>
            <a:pPr marL="0" indent="0"/>
            <a:r>
              <a:rPr lang="vi-VN" sz="4800" b="1" dirty="0">
                <a:solidFill>
                  <a:srgbClr val="540000"/>
                </a:solidFill>
              </a:rPr>
              <a:t>Tư vấn đ</a:t>
            </a:r>
            <a:r>
              <a:rPr lang="en-US" sz="4800" b="1" dirty="0" err="1">
                <a:solidFill>
                  <a:srgbClr val="540000"/>
                </a:solidFill>
              </a:rPr>
              <a:t>ăng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ký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nhãn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hiệu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vi-VN" sz="4800" b="1" dirty="0">
                <a:solidFill>
                  <a:srgbClr val="540000"/>
                </a:solidFill>
              </a:rPr>
              <a:t>quốc tế</a:t>
            </a:r>
            <a:endParaRPr lang="en-US" sz="4800" b="1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40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11A86A-2135-4F67-8A50-CC0CFEA9C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B9D9-2CF1-401F-B6E0-AFA1977CAE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1118" y="3419486"/>
            <a:ext cx="8127056" cy="2076450"/>
          </a:xfrm>
        </p:spPr>
        <p:txBody>
          <a:bodyPr/>
          <a:lstStyle/>
          <a:p>
            <a:pPr marL="0" indent="0"/>
            <a:r>
              <a:rPr lang="en-US" sz="4800" b="1" dirty="0" err="1">
                <a:solidFill>
                  <a:srgbClr val="540000"/>
                </a:solidFill>
              </a:rPr>
              <a:t>Tại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sao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phải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đăng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ký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nhãn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hiệu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quốc</a:t>
            </a:r>
            <a:r>
              <a:rPr lang="en-US" sz="4800" b="1" dirty="0">
                <a:solidFill>
                  <a:srgbClr val="540000"/>
                </a:solidFill>
              </a:rPr>
              <a:t> </a:t>
            </a:r>
            <a:r>
              <a:rPr lang="en-US" sz="4800" b="1" dirty="0" err="1">
                <a:solidFill>
                  <a:srgbClr val="540000"/>
                </a:solidFill>
              </a:rPr>
              <a:t>tế</a:t>
            </a:r>
            <a:r>
              <a:rPr lang="en-US" sz="4800" b="1" dirty="0">
                <a:solidFill>
                  <a:srgbClr val="540000"/>
                </a:solidFill>
              </a:rPr>
              <a:t>?</a:t>
            </a:r>
            <a:endParaRPr lang="en-US" sz="4800" b="1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6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A2C95F-A17E-4115-ADDF-DEA9CFC78077}"/>
              </a:ext>
            </a:extLst>
          </p:cNvPr>
          <p:cNvSpPr txBox="1"/>
          <p:nvPr/>
        </p:nvSpPr>
        <p:spPr>
          <a:xfrm>
            <a:off x="685800" y="1105880"/>
            <a:ext cx="9895114" cy="1980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A94A5-C520-4EC4-B13B-6EC644487C07}"/>
              </a:ext>
            </a:extLst>
          </p:cNvPr>
          <p:cNvSpPr txBox="1"/>
          <p:nvPr/>
        </p:nvSpPr>
        <p:spPr>
          <a:xfrm>
            <a:off x="685800" y="4291149"/>
            <a:ext cx="9895114" cy="1483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15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248DC-0DAF-4A80-85B1-A86C9210CB1B}"/>
              </a:ext>
            </a:extLst>
          </p:cNvPr>
          <p:cNvSpPr txBox="1"/>
          <p:nvPr/>
        </p:nvSpPr>
        <p:spPr>
          <a:xfrm>
            <a:off x="2235201" y="2367171"/>
            <a:ext cx="7939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DB813"/>
                </a:solidFill>
              </a:rPr>
              <a:t>CẢM ƠN</a:t>
            </a:r>
          </a:p>
          <a:p>
            <a:pPr algn="ctr"/>
            <a:r>
              <a:rPr lang="vi-VN" sz="6600" b="1" dirty="0">
                <a:solidFill>
                  <a:srgbClr val="FDB813"/>
                </a:solidFill>
              </a:rPr>
              <a:t>ĐÃ LẮNG NGHE</a:t>
            </a:r>
            <a:endParaRPr lang="en-US" sz="6600" b="1" dirty="0">
              <a:solidFill>
                <a:srgbClr val="FDB8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234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 Coca Cola - Nước giải khát lừng danh hàng đầu thế giới - Thiết kế Logo">
            <a:extLst>
              <a:ext uri="{FF2B5EF4-FFF2-40B4-BE49-F238E27FC236}">
                <a16:creationId xmlns:a16="http://schemas.microsoft.com/office/drawing/2014/main" id="{73A3A5C4-820B-4234-9F4F-00842DA03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r="12830"/>
          <a:stretch/>
        </p:blipFill>
        <p:spPr bwMode="auto">
          <a:xfrm>
            <a:off x="145773" y="2199861"/>
            <a:ext cx="3371004" cy="26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Tập đoàn Vingroup] Tập đoàn... - Biểu tượng - Logo | Facebook">
            <a:extLst>
              <a:ext uri="{FF2B5EF4-FFF2-40B4-BE49-F238E27FC236}">
                <a16:creationId xmlns:a16="http://schemas.microsoft.com/office/drawing/2014/main" id="{546DE41F-5D2A-4054-B6EF-7E751345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39" y="2062506"/>
            <a:ext cx="4634341" cy="27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Ý nghĩa của 10 logo thương hiệu xe hơi nổi tiếng - Blog Xe Hơi Carmudi">
            <a:extLst>
              <a:ext uri="{FF2B5EF4-FFF2-40B4-BE49-F238E27FC236}">
                <a16:creationId xmlns:a16="http://schemas.microsoft.com/office/drawing/2014/main" id="{B603EA90-DF71-4E0D-9CF7-3CC65E4B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57" y="1822723"/>
            <a:ext cx="3215207" cy="322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2D3356-B28F-41FD-9152-C7710ED90C3F}"/>
              </a:ext>
            </a:extLst>
          </p:cNvPr>
          <p:cNvSpPr txBox="1"/>
          <p:nvPr/>
        </p:nvSpPr>
        <p:spPr>
          <a:xfrm>
            <a:off x="3898050" y="991726"/>
            <a:ext cx="416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Nhãn</a:t>
            </a:r>
            <a:r>
              <a:rPr lang="en-US" sz="4800" b="1" dirty="0"/>
              <a:t> </a:t>
            </a:r>
            <a:r>
              <a:rPr lang="en-US" sz="4800" b="1" dirty="0" err="1"/>
              <a:t>hiệu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</a:t>
            </a:r>
            <a:r>
              <a:rPr lang="en-US" sz="4800" b="1" dirty="0" err="1"/>
              <a:t>gì</a:t>
            </a:r>
            <a:r>
              <a:rPr lang="en-US" sz="48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5DC8B-EC85-4773-89A7-56416E646641}"/>
              </a:ext>
            </a:extLst>
          </p:cNvPr>
          <p:cNvSpPr txBox="1"/>
          <p:nvPr/>
        </p:nvSpPr>
        <p:spPr>
          <a:xfrm>
            <a:off x="1234630" y="5287760"/>
            <a:ext cx="914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Nhãn hiệu là dấu hiệu nhìn thấy được,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dùng để phân biệt hàng hóa, dịch vụ của các tổ chức, cá nhân khác nhau.</a:t>
            </a:r>
            <a:endParaRPr lang="vi-VN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11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7B27D-0A85-46D4-A65F-3D317CED9D9A}"/>
              </a:ext>
            </a:extLst>
          </p:cNvPr>
          <p:cNvSpPr txBox="1"/>
          <p:nvPr/>
        </p:nvSpPr>
        <p:spPr>
          <a:xfrm>
            <a:off x="1676715" y="1692634"/>
            <a:ext cx="971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NH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AE618-D26B-464F-88F3-9C9E547ED1D2}"/>
              </a:ext>
            </a:extLst>
          </p:cNvPr>
          <p:cNvSpPr txBox="1"/>
          <p:nvPr/>
        </p:nvSpPr>
        <p:spPr>
          <a:xfrm>
            <a:off x="1676714" y="2411895"/>
            <a:ext cx="9055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hộ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 err="1"/>
              <a:t>Lưu</a:t>
            </a:r>
            <a:r>
              <a:rPr lang="en-US" sz="2400" dirty="0"/>
              <a:t> ý: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nhãn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8C77A-481D-4B8D-8776-6D0C6CA5E5FF}"/>
              </a:ext>
            </a:extLst>
          </p:cNvPr>
          <p:cNvSpPr txBox="1"/>
          <p:nvPr/>
        </p:nvSpPr>
        <p:spPr>
          <a:xfrm>
            <a:off x="1585274" y="4174653"/>
            <a:ext cx="7775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hộ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???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FD456-4459-484A-8628-1D7FF773EBD7}"/>
              </a:ext>
            </a:extLst>
          </p:cNvPr>
          <p:cNvSpPr txBox="1"/>
          <p:nvPr/>
        </p:nvSpPr>
        <p:spPr>
          <a:xfrm>
            <a:off x="1676714" y="4995099"/>
            <a:ext cx="82094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191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11A86A-2135-4F67-8A50-CC0CFEA9C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B9D9-2CF1-401F-B6E0-AFA1977CAE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1118" y="3419486"/>
            <a:ext cx="8127056" cy="2076450"/>
          </a:xfrm>
        </p:spPr>
        <p:txBody>
          <a:bodyPr/>
          <a:lstStyle/>
          <a:p>
            <a:pPr marL="0" indent="0"/>
            <a:r>
              <a:rPr lang="vi-VN" sz="4800" b="1" dirty="0">
                <a:solidFill>
                  <a:srgbClr val="540000"/>
                </a:solidFill>
              </a:rPr>
              <a:t>Các phương thức</a:t>
            </a:r>
            <a:endParaRPr lang="en-US" sz="4800" b="1" dirty="0">
              <a:solidFill>
                <a:srgbClr val="540000"/>
              </a:solidFill>
            </a:endParaRPr>
          </a:p>
          <a:p>
            <a:pPr marL="0" indent="0"/>
            <a:r>
              <a:rPr lang="vi-VN" sz="4800" b="1" dirty="0">
                <a:solidFill>
                  <a:srgbClr val="540000"/>
                </a:solidFill>
              </a:rPr>
              <a:t>đăng ký nhãn hiệu quốc tế</a:t>
            </a:r>
            <a:endParaRPr lang="en-US" sz="4800" b="1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975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7FF322-AD34-4391-A3A3-76CDEB8A6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89286-503E-4F5F-AE28-E7FDAB3BC525}"/>
              </a:ext>
            </a:extLst>
          </p:cNvPr>
          <p:cNvSpPr txBox="1"/>
          <p:nvPr/>
        </p:nvSpPr>
        <p:spPr>
          <a:xfrm>
            <a:off x="3973435" y="1169523"/>
            <a:ext cx="4245130" cy="1446550"/>
          </a:xfrm>
          <a:prstGeom prst="rect">
            <a:avLst/>
          </a:prstGeom>
          <a:solidFill>
            <a:srgbClr val="FDB8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400" b="1" dirty="0">
              <a:solidFill>
                <a:srgbClr val="5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44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44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BCF336-3A72-458A-A420-F7BDDEA5ED9F}"/>
              </a:ext>
            </a:extLst>
          </p:cNvPr>
          <p:cNvGrpSpPr/>
          <p:nvPr/>
        </p:nvGrpSpPr>
        <p:grpSpPr>
          <a:xfrm>
            <a:off x="772228" y="2603500"/>
            <a:ext cx="4422072" cy="2571507"/>
            <a:chOff x="772228" y="2603500"/>
            <a:chExt cx="4422072" cy="25715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545512-1946-4B8F-8B2C-526463248616}"/>
                </a:ext>
              </a:extLst>
            </p:cNvPr>
            <p:cNvSpPr txBox="1"/>
            <p:nvPr/>
          </p:nvSpPr>
          <p:spPr>
            <a:xfrm>
              <a:off x="772228" y="4097789"/>
              <a:ext cx="3649871" cy="1077218"/>
            </a:xfrm>
            <a:prstGeom prst="rect">
              <a:avLst/>
            </a:prstGeom>
            <a:solidFill>
              <a:srgbClr val="FDB81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1" dirty="0">
                  <a:solidFill>
                    <a:srgbClr val="54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Đăng ký trực tiếp</a:t>
              </a:r>
              <a:endParaRPr lang="en-US" sz="3200" b="1" i="1" dirty="0">
                <a:solidFill>
                  <a:srgbClr val="54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3200" b="1" i="1" dirty="0">
                  <a:solidFill>
                    <a:srgbClr val="54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tại từng quốc gia</a:t>
              </a:r>
              <a:endParaRPr lang="en-US" sz="3200" i="1" dirty="0">
                <a:solidFill>
                  <a:srgbClr val="54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EEDD04-F132-4687-AFFB-851B6084609F}"/>
                </a:ext>
              </a:extLst>
            </p:cNvPr>
            <p:cNvSpPr/>
            <p:nvPr/>
          </p:nvSpPr>
          <p:spPr>
            <a:xfrm>
              <a:off x="2311400" y="2603500"/>
              <a:ext cx="2882900" cy="1511300"/>
            </a:xfrm>
            <a:custGeom>
              <a:avLst/>
              <a:gdLst>
                <a:gd name="connsiteX0" fmla="*/ 2882900 w 2882900"/>
                <a:gd name="connsiteY0" fmla="*/ 0 h 1511300"/>
                <a:gd name="connsiteX1" fmla="*/ 0 w 2882900"/>
                <a:gd name="connsiteY1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2900" h="1511300">
                  <a:moveTo>
                    <a:pt x="2882900" y="0"/>
                  </a:moveTo>
                  <a:lnTo>
                    <a:pt x="0" y="1511300"/>
                  </a:lnTo>
                </a:path>
              </a:pathLst>
            </a:custGeom>
            <a:noFill/>
            <a:ln w="38100">
              <a:solidFill>
                <a:srgbClr val="FDB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F6515D-325C-4289-B1F1-40C56C4A587F}"/>
              </a:ext>
            </a:extLst>
          </p:cNvPr>
          <p:cNvGrpSpPr/>
          <p:nvPr/>
        </p:nvGrpSpPr>
        <p:grpSpPr>
          <a:xfrm>
            <a:off x="7180175" y="2594931"/>
            <a:ext cx="4193869" cy="2682668"/>
            <a:chOff x="7180175" y="2594931"/>
            <a:chExt cx="4193869" cy="26826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9844D6-19E3-4EB1-B106-E281FD34C46D}"/>
                </a:ext>
              </a:extLst>
            </p:cNvPr>
            <p:cNvSpPr txBox="1"/>
            <p:nvPr/>
          </p:nvSpPr>
          <p:spPr>
            <a:xfrm>
              <a:off x="7998131" y="4097789"/>
              <a:ext cx="3375913" cy="1179810"/>
            </a:xfrm>
            <a:prstGeom prst="rect">
              <a:avLst/>
            </a:prstGeom>
            <a:solidFill>
              <a:srgbClr val="FDB813"/>
            </a:solidFill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1" dirty="0" err="1">
                  <a:solidFill>
                    <a:srgbClr val="5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Đăng</a:t>
              </a:r>
              <a:r>
                <a:rPr lang="en-US" sz="3200" b="1" i="1" dirty="0">
                  <a:solidFill>
                    <a:srgbClr val="5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solidFill>
                    <a:srgbClr val="5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ký</a:t>
              </a:r>
              <a:r>
                <a:rPr lang="en-US" sz="3200" b="1" i="1" dirty="0">
                  <a:solidFill>
                    <a:srgbClr val="5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</a:t>
              </a:r>
            </a:p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1" dirty="0" err="1">
                  <a:solidFill>
                    <a:srgbClr val="5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3200" b="1" i="1" dirty="0">
                  <a:solidFill>
                    <a:srgbClr val="5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solidFill>
                    <a:srgbClr val="5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thống</a:t>
              </a:r>
              <a:r>
                <a:rPr lang="en-US" sz="3200" b="1" i="1" dirty="0">
                  <a:solidFill>
                    <a:srgbClr val="5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Madrid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3046D68-CB9C-43D7-80AD-C0C7B88851D8}"/>
                </a:ext>
              </a:extLst>
            </p:cNvPr>
            <p:cNvSpPr/>
            <p:nvPr/>
          </p:nvSpPr>
          <p:spPr>
            <a:xfrm flipH="1">
              <a:off x="7180175" y="2594931"/>
              <a:ext cx="2882900" cy="1511300"/>
            </a:xfrm>
            <a:custGeom>
              <a:avLst/>
              <a:gdLst>
                <a:gd name="connsiteX0" fmla="*/ 2882900 w 2882900"/>
                <a:gd name="connsiteY0" fmla="*/ 0 h 1511300"/>
                <a:gd name="connsiteX1" fmla="*/ 0 w 2882900"/>
                <a:gd name="connsiteY1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2900" h="1511300">
                  <a:moveTo>
                    <a:pt x="2882900" y="0"/>
                  </a:moveTo>
                  <a:lnTo>
                    <a:pt x="0" y="1511300"/>
                  </a:lnTo>
                </a:path>
              </a:pathLst>
            </a:custGeom>
            <a:noFill/>
            <a:ln w="38100">
              <a:solidFill>
                <a:srgbClr val="FDB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9535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55D301F-477A-42BF-8A84-33DA3B68F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55960"/>
              </p:ext>
            </p:extLst>
          </p:nvPr>
        </p:nvGraphicFramePr>
        <p:xfrm>
          <a:off x="174885" y="840877"/>
          <a:ext cx="11842230" cy="6017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7340">
                  <a:extLst>
                    <a:ext uri="{9D8B030D-6E8A-4147-A177-3AD203B41FA5}">
                      <a16:colId xmlns:a16="http://schemas.microsoft.com/office/drawing/2014/main" val="1968353228"/>
                    </a:ext>
                  </a:extLst>
                </a:gridCol>
                <a:gridCol w="5644890">
                  <a:extLst>
                    <a:ext uri="{9D8B030D-6E8A-4147-A177-3AD203B41FA5}">
                      <a16:colId xmlns:a16="http://schemas.microsoft.com/office/drawing/2014/main" val="2199131679"/>
                    </a:ext>
                  </a:extLst>
                </a:gridCol>
              </a:tblGrid>
              <a:tr h="11411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40000"/>
                          </a:solidFill>
                        </a:rPr>
                        <a:t>ĐĂNG KÝ TRỰC TIẾP TẠI TỪNG QUỐC 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814223"/>
                  </a:ext>
                </a:extLst>
              </a:tr>
              <a:tr h="2558550">
                <a:tc gridSpan="2">
                  <a:txBody>
                    <a:bodyPr/>
                    <a:lstStyle/>
                    <a:p>
                      <a:pPr marL="285750" indent="-28575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300" b="1" kern="1200" dirty="0">
                        <a:solidFill>
                          <a:srgbClr val="FDB81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43422"/>
                  </a:ext>
                </a:extLst>
              </a:tr>
              <a:tr h="6855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540000"/>
                          </a:solidFill>
                        </a:rPr>
                        <a:t>Ưu</a:t>
                      </a:r>
                      <a:r>
                        <a:rPr lang="en-US" sz="2800" b="1" dirty="0">
                          <a:solidFill>
                            <a:srgbClr val="54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540000"/>
                          </a:solidFill>
                        </a:rPr>
                        <a:t>điểm</a:t>
                      </a:r>
                      <a:endParaRPr lang="en-US" sz="2800" b="1" dirty="0">
                        <a:solidFill>
                          <a:srgbClr val="54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540000"/>
                          </a:solidFill>
                        </a:rPr>
                        <a:t>Nhược</a:t>
                      </a:r>
                      <a:r>
                        <a:rPr lang="en-US" sz="2800" b="1" dirty="0">
                          <a:solidFill>
                            <a:srgbClr val="54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540000"/>
                          </a:solidFill>
                        </a:rPr>
                        <a:t>điểm</a:t>
                      </a:r>
                      <a:endParaRPr lang="en-US" sz="2800" b="1" dirty="0">
                        <a:solidFill>
                          <a:srgbClr val="54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20991"/>
                  </a:ext>
                </a:extLst>
              </a:tr>
              <a:tr h="163189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i="1" kern="1200" dirty="0">
                        <a:solidFill>
                          <a:srgbClr val="FDB81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i="1" kern="1200" dirty="0">
                        <a:solidFill>
                          <a:srgbClr val="FDB81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052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7C6630-7383-4864-8F1D-A1547A5F3754}"/>
              </a:ext>
            </a:extLst>
          </p:cNvPr>
          <p:cNvSpPr txBox="1"/>
          <p:nvPr/>
        </p:nvSpPr>
        <p:spPr>
          <a:xfrm>
            <a:off x="1620549" y="2432166"/>
            <a:ext cx="985878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FDB813"/>
                </a:solidFill>
              </a:rPr>
              <a:t>Nộp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đơ̛n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lên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Cơ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quan</a:t>
            </a:r>
            <a:r>
              <a:rPr lang="en-US" sz="2300" b="1" dirty="0">
                <a:solidFill>
                  <a:srgbClr val="FDB813"/>
                </a:solidFill>
              </a:rPr>
              <a:t> SHTT </a:t>
            </a:r>
            <a:r>
              <a:rPr lang="en-US" sz="2300" b="1" dirty="0" err="1">
                <a:solidFill>
                  <a:srgbClr val="FDB813"/>
                </a:solidFill>
              </a:rPr>
              <a:t>theo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thủ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tục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của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từng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quốc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gia</a:t>
            </a:r>
            <a:r>
              <a:rPr lang="en-US" sz="2300" b="1" dirty="0">
                <a:solidFill>
                  <a:srgbClr val="FDB813"/>
                </a:solidFill>
              </a:rPr>
              <a:t>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FDB813"/>
                </a:solidFill>
              </a:rPr>
              <a:t>Sư</a:t>
            </a:r>
            <a:r>
              <a:rPr lang="en-US" sz="2300" b="1" dirty="0">
                <a:solidFill>
                  <a:srgbClr val="FDB813"/>
                </a:solidFill>
              </a:rPr>
              <a:t>̉ </a:t>
            </a:r>
            <a:r>
              <a:rPr lang="en-US" sz="2300" b="1" dirty="0" err="1">
                <a:solidFill>
                  <a:srgbClr val="FDB813"/>
                </a:solidFill>
              </a:rPr>
              <a:t>dụng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dịch</a:t>
            </a:r>
            <a:r>
              <a:rPr lang="en-US" sz="2300" b="1" dirty="0">
                <a:solidFill>
                  <a:srgbClr val="FDB813"/>
                </a:solidFill>
              </a:rPr>
              <a:t> vụ </a:t>
            </a:r>
            <a:r>
              <a:rPr lang="en-US" sz="2300" b="1" dirty="0" err="1">
                <a:solidFill>
                  <a:srgbClr val="FDB813"/>
                </a:solidFill>
              </a:rPr>
              <a:t>của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các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tô</a:t>
            </a:r>
            <a:r>
              <a:rPr lang="en-US" sz="2300" b="1" dirty="0">
                <a:solidFill>
                  <a:srgbClr val="FDB813"/>
                </a:solidFill>
              </a:rPr>
              <a:t>̉ </a:t>
            </a:r>
            <a:r>
              <a:rPr lang="en-US" sz="2300" b="1" dirty="0" err="1">
                <a:solidFill>
                  <a:srgbClr val="FDB813"/>
                </a:solidFill>
              </a:rPr>
              <a:t>chức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đại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diện</a:t>
            </a:r>
            <a:r>
              <a:rPr lang="en-US" sz="2300" b="1" dirty="0">
                <a:solidFill>
                  <a:srgbClr val="FDB813"/>
                </a:solidFill>
              </a:rPr>
              <a:t> SHCN </a:t>
            </a:r>
            <a:r>
              <a:rPr lang="en-US" sz="2300" b="1" dirty="0" err="1">
                <a:solidFill>
                  <a:srgbClr val="FDB813"/>
                </a:solidFill>
              </a:rPr>
              <a:t>đê</a:t>
            </a:r>
            <a:r>
              <a:rPr lang="en-US" sz="2300" b="1" dirty="0">
                <a:solidFill>
                  <a:srgbClr val="FDB813"/>
                </a:solidFill>
              </a:rPr>
              <a:t>̉ </a:t>
            </a:r>
            <a:r>
              <a:rPr lang="en-US" sz="2300" b="1" dirty="0" err="1">
                <a:solidFill>
                  <a:srgbClr val="FDB813"/>
                </a:solidFill>
              </a:rPr>
              <a:t>thực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hiện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thu</a:t>
            </a:r>
            <a:r>
              <a:rPr lang="en-US" sz="2300" b="1" dirty="0">
                <a:solidFill>
                  <a:srgbClr val="FDB813"/>
                </a:solidFill>
              </a:rPr>
              <a:t>̉ </a:t>
            </a:r>
            <a:r>
              <a:rPr lang="en-US" sz="2300" b="1" dirty="0" err="1">
                <a:solidFill>
                  <a:srgbClr val="FDB813"/>
                </a:solidFill>
              </a:rPr>
              <a:t>tục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đăng</a:t>
            </a:r>
            <a:r>
              <a:rPr lang="en-US" sz="2300" b="1" dirty="0">
                <a:solidFill>
                  <a:srgbClr val="FDB813"/>
                </a:solidFill>
              </a:rPr>
              <a:t> </a:t>
            </a:r>
            <a:r>
              <a:rPr lang="en-US" sz="2300" b="1" dirty="0" err="1">
                <a:solidFill>
                  <a:srgbClr val="FDB813"/>
                </a:solidFill>
              </a:rPr>
              <a:t>ky</a:t>
            </a:r>
            <a:r>
              <a:rPr lang="en-US" sz="2300" b="1" dirty="0">
                <a:solidFill>
                  <a:srgbClr val="FDB813"/>
                </a:solidFill>
              </a:rPr>
              <a:t>́.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84BB0-3663-4A20-ACA8-CA9222835991}"/>
              </a:ext>
            </a:extLst>
          </p:cNvPr>
          <p:cNvSpPr txBox="1"/>
          <p:nvPr/>
        </p:nvSpPr>
        <p:spPr>
          <a:xfrm>
            <a:off x="174885" y="5138416"/>
            <a:ext cx="6051745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600" i="1" dirty="0" err="1">
                <a:solidFill>
                  <a:srgbClr val="FDB813"/>
                </a:solidFill>
              </a:rPr>
              <a:t>iết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kiệm</a:t>
            </a:r>
            <a:r>
              <a:rPr lang="en-US" sz="1600" i="1" dirty="0">
                <a:solidFill>
                  <a:srgbClr val="FDB813"/>
                </a:solidFill>
              </a:rPr>
              <a:t> chi </a:t>
            </a:r>
            <a:r>
              <a:rPr lang="en-US" sz="1600" i="1" dirty="0" err="1">
                <a:solidFill>
                  <a:srgbClr val="FDB813"/>
                </a:solidFill>
              </a:rPr>
              <a:t>phí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nếu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đăng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ký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cho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ít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quốc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gia</a:t>
            </a:r>
            <a:r>
              <a:rPr lang="en-US" sz="1600" i="1" dirty="0">
                <a:solidFill>
                  <a:srgbClr val="FDB813"/>
                </a:solidFill>
              </a:rPr>
              <a:t> (</a:t>
            </a:r>
            <a:r>
              <a:rPr lang="en-US" sz="1600" i="1" dirty="0" err="1">
                <a:solidFill>
                  <a:srgbClr val="FDB813"/>
                </a:solidFill>
              </a:rPr>
              <a:t>Có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phải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thành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viên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của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hệ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thống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không</a:t>
            </a:r>
            <a:r>
              <a:rPr lang="en-US" sz="1600" i="1" dirty="0">
                <a:solidFill>
                  <a:srgbClr val="FDB813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FDB813"/>
                </a:solidFill>
              </a:rPr>
              <a:t>Áp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dụng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với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tất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cả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các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quốc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gia</a:t>
            </a:r>
            <a:r>
              <a:rPr lang="en-US" sz="1600" i="1" dirty="0">
                <a:solidFill>
                  <a:srgbClr val="FDB813"/>
                </a:solidFill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FDB813"/>
                </a:solidFill>
              </a:rPr>
              <a:t>Thời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gian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theo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luật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của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từng</a:t>
            </a:r>
            <a:r>
              <a:rPr lang="en-US" sz="1600" i="1" dirty="0">
                <a:solidFill>
                  <a:srgbClr val="FDB813"/>
                </a:solidFill>
              </a:rPr>
              <a:t> </a:t>
            </a:r>
            <a:r>
              <a:rPr lang="en-US" sz="1600" i="1" dirty="0" err="1">
                <a:solidFill>
                  <a:srgbClr val="FDB813"/>
                </a:solidFill>
              </a:rPr>
              <a:t>quốc</a:t>
            </a:r>
            <a:r>
              <a:rPr lang="en-US" sz="1600" i="1" dirty="0">
                <a:solidFill>
                  <a:srgbClr val="FDB813"/>
                </a:solidFill>
              </a:rPr>
              <a:t>  </a:t>
            </a:r>
            <a:r>
              <a:rPr lang="en-US" sz="1600" i="1" dirty="0" err="1">
                <a:solidFill>
                  <a:srgbClr val="FDB813"/>
                </a:solidFill>
              </a:rPr>
              <a:t>gia</a:t>
            </a:r>
            <a:r>
              <a:rPr lang="en-US" sz="1600" i="1" dirty="0">
                <a:solidFill>
                  <a:srgbClr val="FDB813"/>
                </a:solidFill>
              </a:rPr>
              <a:t> (Singapore, </a:t>
            </a:r>
            <a:r>
              <a:rPr lang="en-US" sz="1600" i="1" dirty="0" err="1">
                <a:solidFill>
                  <a:srgbClr val="FDB813"/>
                </a:solidFill>
              </a:rPr>
              <a:t>Mỹ</a:t>
            </a:r>
            <a:r>
              <a:rPr lang="en-US" sz="1600" i="1" dirty="0">
                <a:solidFill>
                  <a:srgbClr val="FDB813"/>
                </a:solidFill>
              </a:rPr>
              <a:t>, Myanmar…)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62195-196D-4A2A-A09E-465B3DA08E99}"/>
              </a:ext>
            </a:extLst>
          </p:cNvPr>
          <p:cNvSpPr txBox="1"/>
          <p:nvPr/>
        </p:nvSpPr>
        <p:spPr>
          <a:xfrm>
            <a:off x="6423286" y="5187717"/>
            <a:ext cx="5172969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Chuẩn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hồ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sơ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giấy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tờ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tại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biệt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chứng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pháp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hóa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lãnh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600" i="1" kern="1200" dirty="0">
              <a:solidFill>
                <a:srgbClr val="FDB813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luật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(Indonesia, Malaysia, </a:t>
            </a:r>
            <a:r>
              <a:rPr lang="en-US" sz="1600" i="1" kern="1200" baseline="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Việt</a:t>
            </a:r>
            <a:r>
              <a:rPr lang="en-US" sz="1600" i="1" kern="1200" baseline="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Nam…)</a:t>
            </a:r>
            <a:endParaRPr lang="en-US" sz="1600" i="1" kern="1200" dirty="0">
              <a:solidFill>
                <a:srgbClr val="FDB813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048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55D301F-477A-42BF-8A84-33DA3B68F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81353"/>
              </p:ext>
            </p:extLst>
          </p:nvPr>
        </p:nvGraphicFramePr>
        <p:xfrm>
          <a:off x="212361" y="765042"/>
          <a:ext cx="11767278" cy="6092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087">
                  <a:extLst>
                    <a:ext uri="{9D8B030D-6E8A-4147-A177-3AD203B41FA5}">
                      <a16:colId xmlns:a16="http://schemas.microsoft.com/office/drawing/2014/main" val="1968353228"/>
                    </a:ext>
                  </a:extLst>
                </a:gridCol>
                <a:gridCol w="5801191">
                  <a:extLst>
                    <a:ext uri="{9D8B030D-6E8A-4147-A177-3AD203B41FA5}">
                      <a16:colId xmlns:a16="http://schemas.microsoft.com/office/drawing/2014/main" val="2199131679"/>
                    </a:ext>
                  </a:extLst>
                </a:gridCol>
              </a:tblGrid>
              <a:tr h="14487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i="0" kern="120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Đăng</a:t>
                      </a:r>
                      <a:r>
                        <a:rPr lang="en-US" sz="3600" b="1" i="0" kern="120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</a:t>
                      </a:r>
                      <a:r>
                        <a:rPr lang="en-US" sz="3600" b="1" i="0" kern="120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 </a:t>
                      </a:r>
                      <a:r>
                        <a:rPr lang="en-US" sz="3600" b="1" i="0" kern="120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thông</a:t>
                      </a:r>
                      <a:r>
                        <a:rPr lang="en-US" sz="3600" b="1" i="0" kern="120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3600" b="1" i="0" kern="120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hẹ</a:t>
                      </a:r>
                      <a:r>
                        <a:rPr lang="en-US" sz="3600" b="1" i="0" kern="120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̂ </a:t>
                      </a:r>
                      <a:r>
                        <a:rPr lang="en-US" sz="3600" b="1" i="0" kern="120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thống</a:t>
                      </a:r>
                      <a:r>
                        <a:rPr lang="en-US" sz="3600" b="1" i="0" kern="120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Madrid </a:t>
                      </a:r>
                    </a:p>
                    <a:p>
                      <a:pPr algn="ctr"/>
                      <a:r>
                        <a:rPr lang="en-US" sz="3600" b="1" i="0" kern="120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3600" b="1" i="0" kern="120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en-US" sz="3600" b="1" i="0" kern="1200" baseline="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 </a:t>
                      </a:r>
                      <a:r>
                        <a:rPr lang="en-US" sz="3600" b="1" i="0" kern="1200" baseline="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3600" b="1" i="0" kern="1200" baseline="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0" kern="1200" baseline="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3600" b="1" i="0" kern="1200" baseline="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0" kern="1200" baseline="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viên</a:t>
                      </a:r>
                      <a:r>
                        <a:rPr lang="en-US" sz="3600" b="1" i="0" kern="1200" baseline="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0" kern="1200" baseline="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3600" b="1" i="0" kern="1200" baseline="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0" kern="1200" baseline="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hệ</a:t>
                      </a:r>
                      <a:r>
                        <a:rPr lang="en-US" sz="3600" b="1" i="0" kern="1200" baseline="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0" kern="1200" baseline="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en-US" sz="3600" b="1" i="0" kern="1200" baseline="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0" kern="1200" baseline="0" dirty="0" err="1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này</a:t>
                      </a:r>
                      <a:r>
                        <a:rPr lang="en-US" sz="3600" b="1" i="0" kern="1200" dirty="0">
                          <a:solidFill>
                            <a:srgbClr val="5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6000" i="0" dirty="0">
                        <a:solidFill>
                          <a:srgbClr val="54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814223"/>
                  </a:ext>
                </a:extLst>
              </a:tr>
              <a:tr h="1816126">
                <a:tc gridSpan="2">
                  <a:txBody>
                    <a:bodyPr/>
                    <a:lstStyle/>
                    <a:p>
                      <a:pPr algn="ctr"/>
                      <a:endParaRPr lang="en-US" sz="2400" b="1" kern="1200" dirty="0">
                        <a:solidFill>
                          <a:srgbClr val="FDB81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43422"/>
                  </a:ext>
                </a:extLst>
              </a:tr>
              <a:tr h="6564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540000"/>
                          </a:solidFill>
                        </a:rPr>
                        <a:t>Ưu</a:t>
                      </a:r>
                      <a:r>
                        <a:rPr lang="en-US" sz="2800" b="1" dirty="0">
                          <a:solidFill>
                            <a:srgbClr val="54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540000"/>
                          </a:solidFill>
                        </a:rPr>
                        <a:t>điểm</a:t>
                      </a:r>
                      <a:endParaRPr lang="en-US" sz="2800" b="1" dirty="0">
                        <a:solidFill>
                          <a:srgbClr val="54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540000"/>
                          </a:solidFill>
                        </a:rPr>
                        <a:t>Hạn</a:t>
                      </a:r>
                      <a:r>
                        <a:rPr lang="en-US" sz="2800" b="1" baseline="0" dirty="0">
                          <a:solidFill>
                            <a:srgbClr val="5400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540000"/>
                          </a:solidFill>
                        </a:rPr>
                        <a:t>chế</a:t>
                      </a:r>
                      <a:endParaRPr lang="en-US" sz="2800" b="1" dirty="0">
                        <a:solidFill>
                          <a:srgbClr val="54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20991"/>
                  </a:ext>
                </a:extLst>
              </a:tr>
              <a:tr h="217158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800" b="0" i="1" kern="1200" dirty="0">
                        <a:solidFill>
                          <a:srgbClr val="FDB81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b="1" i="1" kern="1200" dirty="0">
                        <a:solidFill>
                          <a:srgbClr val="FDB81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052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AE22AD-5C25-4C3D-8D6F-FE1394C47C84}"/>
              </a:ext>
            </a:extLst>
          </p:cNvPr>
          <p:cNvSpPr txBox="1"/>
          <p:nvPr/>
        </p:nvSpPr>
        <p:spPr>
          <a:xfrm>
            <a:off x="2036580" y="2644170"/>
            <a:ext cx="7702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nộp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đơn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dựa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đơn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gốc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tại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Việt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Nam</a:t>
            </a:r>
            <a:r>
              <a:rPr lang="vi-VN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soạn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đơn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nhãn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tế</a:t>
            </a:r>
            <a:r>
              <a:rPr lang="vi-VN" sz="2400" b="1" dirty="0">
                <a:solidFill>
                  <a:srgbClr val="FDB813"/>
                </a:solidFill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bảo</a:t>
            </a:r>
            <a:r>
              <a:rPr lang="en-US" sz="2400" b="1" kern="1200" dirty="0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DB813"/>
                </a:solidFill>
                <a:effectLst/>
                <a:latin typeface="+mn-lt"/>
                <a:ea typeface="+mn-ea"/>
                <a:cs typeface="+mn-cs"/>
              </a:rPr>
              <a:t>hộ</a:t>
            </a:r>
            <a:endParaRPr lang="en-US" sz="2400" b="1" kern="1200" dirty="0">
              <a:solidFill>
                <a:srgbClr val="FDB813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ACD48-13EC-4359-8C22-1C3E12731C42}"/>
              </a:ext>
            </a:extLst>
          </p:cNvPr>
          <p:cNvSpPr txBox="1"/>
          <p:nvPr/>
        </p:nvSpPr>
        <p:spPr>
          <a:xfrm>
            <a:off x="212361" y="4641948"/>
            <a:ext cx="588363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FDB813"/>
                </a:solidFill>
              </a:rPr>
              <a:t>Tiết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kiệm</a:t>
            </a:r>
            <a:r>
              <a:rPr lang="en-US" i="1" dirty="0">
                <a:solidFill>
                  <a:srgbClr val="FDB813"/>
                </a:solidFill>
              </a:rPr>
              <a:t> chi </a:t>
            </a:r>
            <a:r>
              <a:rPr lang="en-US" i="1" dirty="0" err="1">
                <a:solidFill>
                  <a:srgbClr val="FDB813"/>
                </a:solidFill>
              </a:rPr>
              <a:t>phí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nếu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đăng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ký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nhiều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quốc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gia</a:t>
            </a:r>
            <a:endParaRPr lang="en-US" i="1" dirty="0">
              <a:solidFill>
                <a:srgbClr val="FDB813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FDB813"/>
                </a:solidFill>
              </a:rPr>
              <a:t>Cập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nhật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trên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hệ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thống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thường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xuyên</a:t>
            </a:r>
            <a:r>
              <a:rPr lang="en-US" i="1" dirty="0">
                <a:solidFill>
                  <a:srgbClr val="FDB813"/>
                </a:solidFill>
              </a:rPr>
              <a:t>, </a:t>
            </a:r>
            <a:r>
              <a:rPr lang="en-US" i="1" dirty="0" err="1">
                <a:solidFill>
                  <a:srgbClr val="FDB813"/>
                </a:solidFill>
              </a:rPr>
              <a:t>kịp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thời</a:t>
            </a:r>
            <a:endParaRPr lang="en-US" i="1" dirty="0">
              <a:solidFill>
                <a:srgbClr val="FDB813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FDB813"/>
                </a:solidFill>
              </a:rPr>
              <a:t>Nộp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nhanh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gọn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một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lần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cho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tất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cả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các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quốc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gia</a:t>
            </a:r>
            <a:r>
              <a:rPr lang="en-US" i="1" dirty="0">
                <a:solidFill>
                  <a:srgbClr val="FDB813"/>
                </a:solidFill>
              </a:rPr>
              <a:t>, </a:t>
            </a:r>
            <a:r>
              <a:rPr lang="en-US" i="1" dirty="0" err="1">
                <a:solidFill>
                  <a:srgbClr val="FDB813"/>
                </a:solidFill>
              </a:rPr>
              <a:t>theo</a:t>
            </a:r>
            <a:r>
              <a:rPr lang="en-US" i="1" dirty="0">
                <a:solidFill>
                  <a:srgbClr val="FDB813"/>
                </a:solidFill>
              </a:rPr>
              <a:t> form, </a:t>
            </a:r>
            <a:r>
              <a:rPr lang="en-US" i="1" dirty="0" err="1">
                <a:solidFill>
                  <a:srgbClr val="FDB813"/>
                </a:solidFill>
              </a:rPr>
              <a:t>không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phải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hợp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pháp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hóa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lãnh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sự</a:t>
            </a:r>
            <a:endParaRPr lang="en-US" i="1" dirty="0">
              <a:solidFill>
                <a:srgbClr val="FDB813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FDB813"/>
                </a:solidFill>
              </a:rPr>
              <a:t>Có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cơ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chế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tự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động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bảo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hộ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về</a:t>
            </a:r>
            <a:r>
              <a:rPr lang="en-US" i="1" dirty="0">
                <a:solidFill>
                  <a:srgbClr val="FDB813"/>
                </a:solidFill>
              </a:rPr>
              <a:t>  </a:t>
            </a:r>
            <a:r>
              <a:rPr lang="en-US" i="1" dirty="0" err="1">
                <a:solidFill>
                  <a:srgbClr val="FDB813"/>
                </a:solidFill>
              </a:rPr>
              <a:t>việc</a:t>
            </a:r>
            <a:r>
              <a:rPr lang="en-US" i="1" dirty="0">
                <a:solidFill>
                  <a:srgbClr val="FDB813"/>
                </a:solidFill>
              </a:rPr>
              <a:t> ra </a:t>
            </a:r>
            <a:r>
              <a:rPr lang="en-US" i="1" dirty="0" err="1">
                <a:solidFill>
                  <a:srgbClr val="FDB813"/>
                </a:solidFill>
              </a:rPr>
              <a:t>kết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quả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thẩm</a:t>
            </a:r>
            <a:r>
              <a:rPr lang="en-US" i="1" dirty="0">
                <a:solidFill>
                  <a:srgbClr val="FDB813"/>
                </a:solidFill>
              </a:rPr>
              <a:t> </a:t>
            </a:r>
            <a:r>
              <a:rPr lang="en-US" i="1" dirty="0" err="1">
                <a:solidFill>
                  <a:srgbClr val="FDB813"/>
                </a:solidFill>
              </a:rPr>
              <a:t>định</a:t>
            </a:r>
            <a:r>
              <a:rPr lang="en-US" i="1" dirty="0">
                <a:solidFill>
                  <a:srgbClr val="FDB813"/>
                </a:solidFill>
              </a:rPr>
              <a:t> </a:t>
            </a:r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EE4CA-254A-47F7-B73B-3CA96EE5AD40}"/>
              </a:ext>
            </a:extLst>
          </p:cNvPr>
          <p:cNvSpPr txBox="1"/>
          <p:nvPr/>
        </p:nvSpPr>
        <p:spPr>
          <a:xfrm>
            <a:off x="6222048" y="5166741"/>
            <a:ext cx="56315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rgbClr val="FDB813"/>
                </a:solidFill>
              </a:rPr>
              <a:t>Thời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gian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thẩm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định</a:t>
            </a:r>
            <a:r>
              <a:rPr lang="en-US" sz="2000" i="1" dirty="0">
                <a:solidFill>
                  <a:srgbClr val="FDB813"/>
                </a:solidFill>
              </a:rPr>
              <a:t> (qua </a:t>
            </a:r>
            <a:r>
              <a:rPr lang="en-US" sz="2000" i="1" dirty="0" err="1">
                <a:solidFill>
                  <a:srgbClr val="FDB813"/>
                </a:solidFill>
              </a:rPr>
              <a:t>cơ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quan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trung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gian</a:t>
            </a:r>
            <a:r>
              <a:rPr lang="en-US" sz="2000" i="1" dirty="0">
                <a:solidFill>
                  <a:srgbClr val="FDB813"/>
                </a:solidFill>
              </a:rPr>
              <a:t>): </a:t>
            </a:r>
            <a:r>
              <a:rPr lang="vi-VN" sz="2000" i="1" dirty="0">
                <a:solidFill>
                  <a:srgbClr val="FDB813"/>
                </a:solidFill>
              </a:rPr>
              <a:t/>
            </a:r>
            <a:br>
              <a:rPr lang="vi-VN" sz="2000" i="1" dirty="0">
                <a:solidFill>
                  <a:srgbClr val="FDB813"/>
                </a:solidFill>
              </a:rPr>
            </a:br>
            <a:r>
              <a:rPr lang="en-US" sz="2000" i="1" dirty="0">
                <a:solidFill>
                  <a:srgbClr val="FDB813"/>
                </a:solidFill>
              </a:rPr>
              <a:t>18 -24 </a:t>
            </a:r>
            <a:r>
              <a:rPr lang="en-US" sz="2000" i="1" dirty="0" err="1">
                <a:solidFill>
                  <a:srgbClr val="FDB813"/>
                </a:solidFill>
              </a:rPr>
              <a:t>tháng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đối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với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quốc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gia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thời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gian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ngắn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hơn</a:t>
            </a:r>
            <a:endParaRPr lang="en-US" sz="2000" i="1" dirty="0">
              <a:solidFill>
                <a:srgbClr val="FDB813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rgbClr val="FDB813"/>
                </a:solidFill>
              </a:rPr>
              <a:t>Phụ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thuộc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vào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đơn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gốc</a:t>
            </a:r>
            <a:r>
              <a:rPr lang="en-US" sz="2000" i="1" dirty="0">
                <a:solidFill>
                  <a:srgbClr val="FDB813"/>
                </a:solidFill>
              </a:rPr>
              <a:t>, </a:t>
            </a:r>
            <a:r>
              <a:rPr lang="en-US" sz="2000" i="1" dirty="0" err="1">
                <a:solidFill>
                  <a:srgbClr val="FDB813"/>
                </a:solidFill>
              </a:rPr>
              <a:t>dựa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trên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đơn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gốc</a:t>
            </a:r>
            <a:endParaRPr lang="en-US" sz="2000" i="1" dirty="0">
              <a:solidFill>
                <a:srgbClr val="FDB813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rgbClr val="FDB813"/>
                </a:solidFill>
              </a:rPr>
              <a:t>Nếu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là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của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thỏa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ước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thì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phải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cấp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bằng</a:t>
            </a:r>
            <a:r>
              <a:rPr lang="en-US" sz="2000" i="1" dirty="0">
                <a:solidFill>
                  <a:srgbClr val="FDB813"/>
                </a:solidFill>
              </a:rPr>
              <a:t> </a:t>
            </a:r>
            <a:r>
              <a:rPr lang="en-US" sz="2000" i="1" dirty="0" err="1">
                <a:solidFill>
                  <a:srgbClr val="FDB813"/>
                </a:solidFill>
              </a:rPr>
              <a:t>rồi</a:t>
            </a:r>
            <a:endParaRPr lang="en-US" sz="2000" i="1" dirty="0">
              <a:solidFill>
                <a:srgbClr val="FDB813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22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2230</Words>
  <Application>Microsoft Office PowerPoint</Application>
  <PresentationFormat>Widescreen</PresentationFormat>
  <Paragraphs>194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Thắng Nguyễn</dc:creator>
  <cp:lastModifiedBy>Asus</cp:lastModifiedBy>
  <cp:revision>66</cp:revision>
  <dcterms:created xsi:type="dcterms:W3CDTF">2020-12-21T06:39:04Z</dcterms:created>
  <dcterms:modified xsi:type="dcterms:W3CDTF">2020-12-25T08:54:14Z</dcterms:modified>
</cp:coreProperties>
</file>